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LLElementary" pitchFamily="2" charset="0"/>
      <p:regular r:id="rId15"/>
    </p:embeddedFont>
    <p:embeddedFont>
      <p:font typeface="LLElementary3" pitchFamily="2" charset="0"/>
      <p:regular r:id="rId16"/>
    </p:embeddedFont>
    <p:embeddedFont>
      <p:font typeface="A Red Bucket" pitchFamily="2" charset="0"/>
      <p:regular r:id="rId17"/>
    </p:embeddedFont>
    <p:embeddedFont>
      <p:font typeface="MeaghansFont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55CA-D5D6-4AE6-BC8E-DF554A85F3EC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FC05-D59F-4CED-BFC1-A97CCC694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5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1" y="228600"/>
            <a:ext cx="8366777" cy="6324600"/>
          </a:xfrm>
          <a:prstGeom prst="rect">
            <a:avLst/>
          </a:prstGeom>
        </p:spPr>
      </p:pic>
      <p:pic>
        <p:nvPicPr>
          <p:cNvPr id="6" name="Picture 5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32391"/>
            <a:ext cx="1676400" cy="1544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802904"/>
            <a:ext cx="441659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Trail</a:t>
            </a:r>
            <a:endParaRPr lang="en-US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7897" y="2819400"/>
            <a:ext cx="564609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Tears</a:t>
            </a:r>
            <a:endParaRPr lang="en-US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927660">
            <a:off x="5334000" y="1981200"/>
            <a:ext cx="1074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A Red Bucket" pitchFamily="2" charset="0"/>
              </a:rPr>
              <a:t>of</a:t>
            </a:r>
            <a:endParaRPr lang="en-US" sz="72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A Red Bucket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59" y="4038600"/>
            <a:ext cx="4904787" cy="29408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62888" y="4824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MeaghansFont" pitchFamily="2" charset="0"/>
                <a:ea typeface="MeaghansFont" pitchFamily="2" charset="0"/>
              </a:rPr>
              <a:t>PowerPoint </a:t>
            </a:r>
            <a:r>
              <a:rPr lang="en-US" sz="2800" dirty="0" smtClean="0">
                <a:latin typeface="MeaghansFont" pitchFamily="2" charset="0"/>
                <a:ea typeface="MeaghansFont" pitchFamily="2" charset="0"/>
              </a:rPr>
              <a:t>&amp; Notes</a:t>
            </a:r>
            <a:endParaRPr lang="en-US" sz="2800" dirty="0">
              <a:latin typeface="MeaghansFont" pitchFamily="2" charset="0"/>
              <a:ea typeface="MeaghansFo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6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3913" y="762000"/>
            <a:ext cx="803617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Indian Removal Act</a:t>
            </a:r>
            <a:endParaRPr lang="en-US" sz="75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Each year, settlers moved farther west.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Andrew Jackson, the President of the United States, felt that American Indians hindered the nation’s growth by living on land the settlers wanted.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Congress agreed with President Jackson.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1830</a:t>
            </a: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 – President Jackson signed the </a:t>
            </a:r>
            <a:r>
              <a:rPr lang="en-US" sz="2400" i="1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Indian Removal Act</a:t>
            </a: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This law ordered all the Indian nations east of the Mississippi River to move west of that river.</a:t>
            </a:r>
            <a:endParaRPr lang="en-US" sz="2400" dirty="0">
              <a:latin typeface="LLElementary" pitchFamily="2" charset="0"/>
              <a:ea typeface="LLElementary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2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1184" y="762000"/>
            <a:ext cx="668163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Indian Territory</a:t>
            </a:r>
            <a:endParaRPr lang="en-US" sz="75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pic>
        <p:nvPicPr>
          <p:cNvPr id="1028" name="Picture 4" descr="C:\Users\Erin\AppData\Local\Microsoft\Windows\INetCache\IE\09V2437P\Okterritory[1]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E1E1E0"/>
              </a:clrFrom>
              <a:clrTo>
                <a:srgbClr val="E1E1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2296" b="4947"/>
          <a:stretch/>
        </p:blipFill>
        <p:spPr bwMode="auto">
          <a:xfrm>
            <a:off x="4752110" y="2286000"/>
            <a:ext cx="368531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555" y="24384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" pitchFamily="2" charset="0"/>
                <a:ea typeface="LLElementary" pitchFamily="2" charset="0"/>
              </a:rPr>
              <a:t>The United States army forced Choctaw, Creek, and Chickasaw people to move to present day Oklahoma.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LLElementary" pitchFamily="2" charset="0"/>
                <a:ea typeface="LLElementary" pitchFamily="2" charset="0"/>
              </a:rPr>
              <a:t>This area was named </a:t>
            </a:r>
            <a:r>
              <a:rPr lang="en-US" sz="2800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Indian Territory </a:t>
            </a:r>
            <a:r>
              <a:rPr lang="en-US" sz="2800" dirty="0" smtClean="0">
                <a:latin typeface="LLElementary" pitchFamily="2" charset="0"/>
                <a:ea typeface="LLElementary" pitchFamily="2" charset="0"/>
              </a:rPr>
              <a:t>by Congress.</a:t>
            </a:r>
            <a:endParaRPr lang="en-US" sz="2800" dirty="0">
              <a:latin typeface="LLElementary" pitchFamily="2" charset="0"/>
              <a:ea typeface="LLElementary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6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2781" y="533400"/>
            <a:ext cx="58384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Fighting the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Indian Removal Act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212" y="2317162"/>
            <a:ext cx="5282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A Cherokee chief, named</a:t>
            </a:r>
            <a:r>
              <a:rPr lang="en-US" sz="2400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 John Ross</a:t>
            </a: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, led the fight against the Indian Removal Act.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He went to the Supreme Court.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The head of the Supreme Court, Chief Justice John Marshall, ruled that it was against the law to force the Cherokee to move.</a:t>
            </a:r>
            <a:endParaRPr lang="en-US" sz="2400" dirty="0">
              <a:latin typeface="LLElementary" pitchFamily="2" charset="0"/>
              <a:ea typeface="LLElementary" pitchFamily="2" charset="0"/>
            </a:endParaRPr>
          </a:p>
        </p:txBody>
      </p:sp>
      <p:pic>
        <p:nvPicPr>
          <p:cNvPr id="2050" name="Picture 2" descr="C:\Users\Erin\AppData\Local\Microsoft\Windows\INetCache\IE\JNCZKNGV\200px-Chief_John_Ros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17162"/>
            <a:ext cx="2880012" cy="31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6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5652" y="685800"/>
            <a:ext cx="70326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The Trail of Tears</a:t>
            </a:r>
            <a:endParaRPr lang="en-US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President Jackson ignored the Supreme Court’s rule.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1838 – Cherokee Indians were forced by the United State Army to make the 1,000 mile trip to Indian Territory.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This trip was referred to as the </a:t>
            </a:r>
            <a:r>
              <a:rPr lang="en-US" sz="2400" i="1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Trail of Tears</a:t>
            </a:r>
            <a:r>
              <a:rPr lang="en-US" sz="2400" dirty="0" smtClean="0">
                <a:latin typeface="LLElementary" pitchFamily="2" charset="0"/>
                <a:ea typeface="LLElementary" pitchFamily="2" charset="0"/>
              </a:rPr>
              <a:t>.</a:t>
            </a:r>
          </a:p>
        </p:txBody>
      </p:sp>
      <p:pic>
        <p:nvPicPr>
          <p:cNvPr id="3076" name="Picture 4" descr="C:\Users\Erin\AppData\Local\Microsoft\Windows\INetCache\IE\JNXQPNDJ\118map2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5103"/>
            <a:ext cx="4267200" cy="20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5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5652" y="685800"/>
            <a:ext cx="70326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The Trail of Tears</a:t>
            </a:r>
            <a:endParaRPr lang="en-US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The Indians had little to eat on their journey.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The weather was cold and disease spread quickly.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Along the way, about one-fourth of the Cherokee Indians died.</a:t>
            </a:r>
          </a:p>
        </p:txBody>
      </p:sp>
      <p:pic>
        <p:nvPicPr>
          <p:cNvPr id="3076" name="Picture 4" descr="C:\Users\Erin\AppData\Local\Microsoft\Windows\INetCache\IE\JNXQPNDJ\118map2ch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5103"/>
            <a:ext cx="4267200" cy="20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6194" y="6553200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7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6" y="76200"/>
            <a:ext cx="8526789" cy="670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9338" y="513354"/>
            <a:ext cx="35253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LLElementary3" pitchFamily="2" charset="0"/>
                <a:ea typeface="LLElementary3" pitchFamily="2" charset="0"/>
              </a:rPr>
              <a:t>Summary</a:t>
            </a:r>
            <a:endParaRPr lang="en-US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LLElementary3" pitchFamily="2" charset="0"/>
              <a:ea typeface="LLElementary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524000"/>
            <a:ext cx="800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After Andrew Jackson was elected President, he ordered thousands of American Indians off their land.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American Indians were forced to move west and live in a new environment.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Their difficult journey west was known as the </a:t>
            </a:r>
            <a:r>
              <a:rPr lang="en-US" sz="2600" i="1" dirty="0" smtClean="0">
                <a:solidFill>
                  <a:srgbClr val="CC0099"/>
                </a:solidFill>
                <a:latin typeface="LLElementary" pitchFamily="2" charset="0"/>
                <a:ea typeface="LLElementary" pitchFamily="2" charset="0"/>
              </a:rPr>
              <a:t>Trail of Tears</a:t>
            </a:r>
            <a:r>
              <a:rPr lang="en-US" sz="2600" dirty="0" smtClean="0">
                <a:latin typeface="LLElementary" pitchFamily="2" charset="0"/>
                <a:ea typeface="LLElementary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200" y="3888257"/>
            <a:ext cx="4953008" cy="2969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488666"/>
            <a:ext cx="228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0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t="21229" r="25482" b="10914"/>
          <a:stretch/>
        </p:blipFill>
        <p:spPr bwMode="auto">
          <a:xfrm>
            <a:off x="7257" y="32656"/>
            <a:ext cx="9136743" cy="702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68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22420" r="25371" b="9470"/>
          <a:stretch/>
        </p:blipFill>
        <p:spPr bwMode="auto">
          <a:xfrm>
            <a:off x="28698" y="0"/>
            <a:ext cx="9115302" cy="703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314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LLElementary</vt:lpstr>
      <vt:lpstr>LLElementary3</vt:lpstr>
      <vt:lpstr>A Red Bucket</vt:lpstr>
      <vt:lpstr>MeaghansFont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9</cp:revision>
  <dcterms:created xsi:type="dcterms:W3CDTF">2014-11-25T23:28:42Z</dcterms:created>
  <dcterms:modified xsi:type="dcterms:W3CDTF">2015-02-16T17:17:53Z</dcterms:modified>
</cp:coreProperties>
</file>