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MeaghansFont" pitchFamily="2" charset="0"/>
      <p:regular r:id="rId17"/>
    </p:embeddedFont>
    <p:embeddedFont>
      <p:font typeface="HelloRecess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247A-3161-447A-BDD6-4566692D1D7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01E8-F82F-4CBB-995C-3831B884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2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6520" y="838200"/>
            <a:ext cx="39709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Texas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1289" y="2667000"/>
            <a:ext cx="499527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Mexican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War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131" y="1946195"/>
            <a:ext cx="246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the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50247"/>
            <a:ext cx="3754942" cy="2082428"/>
          </a:xfrm>
          <a:prstGeom prst="rect">
            <a:avLst/>
          </a:prstGeom>
        </p:spPr>
      </p:pic>
      <p:pic>
        <p:nvPicPr>
          <p:cNvPr id="12" name="Picture 11" descr="JerseyLabe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3173"/>
            <a:ext cx="1676400" cy="1544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53531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MeaghansFont" pitchFamily="2" charset="0"/>
                <a:ea typeface="MeaghansFont" pitchFamily="2" charset="0"/>
              </a:rPr>
              <a:t>PowerPoint </a:t>
            </a:r>
            <a:r>
              <a:rPr lang="en-US" sz="2800" dirty="0" smtClean="0">
                <a:latin typeface="MeaghansFont" pitchFamily="2" charset="0"/>
                <a:ea typeface="MeaghansFont" pitchFamily="2" charset="0"/>
              </a:rPr>
              <a:t>&amp; Notes</a:t>
            </a:r>
            <a:endParaRPr lang="en-US" sz="2800" dirty="0"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711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5603" y="797004"/>
            <a:ext cx="49728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Mexican War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720334"/>
            <a:ext cx="4966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The Mexican War was fought on three fronts, which is where fighting takes place in a war.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First front – northern Mexico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Second front – New Mexico (where solders captured Santa Fe)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Third front – southern Mexico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200" dirty="0">
              <a:latin typeface="HelloRecess" pitchFamily="2" charset="0"/>
              <a:ea typeface="HelloReces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September 1847 -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U.S. soldiers invaded by sea and captured Mexico City.</a:t>
            </a:r>
            <a:endParaRPr lang="en-US" sz="2200" dirty="0" smtClean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5122" name="Picture 2" descr="Amerian occupation of Mexico 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" y="2971800"/>
            <a:ext cx="3600446" cy="26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693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6190" y="609600"/>
            <a:ext cx="56316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Treaty of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Guadalupe Hidalgo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6585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Recess" pitchFamily="2" charset="0"/>
                <a:ea typeface="HelloRecess" pitchFamily="2" charset="0"/>
              </a:rPr>
              <a:t>After Mexico City was captured, Mexico’s leaders agreed to sign a peace trea</a:t>
            </a:r>
            <a:r>
              <a:rPr lang="en-US" sz="2800" dirty="0" smtClean="0">
                <a:latin typeface="HelloRecess" pitchFamily="2" charset="0"/>
                <a:ea typeface="HelloRecess" pitchFamily="2" charset="0"/>
              </a:rPr>
              <a:t>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1848</a:t>
            </a:r>
            <a:r>
              <a:rPr lang="en-US" sz="2800" dirty="0" smtClean="0">
                <a:latin typeface="HelloRecess" pitchFamily="2" charset="0"/>
                <a:ea typeface="HelloRecess" pitchFamily="2" charset="0"/>
              </a:rPr>
              <a:t> – United States and Mexico signed the </a:t>
            </a:r>
            <a:r>
              <a:rPr lang="en-US" sz="28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Treaty of Guadalupe Hidalgo.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Recess" pitchFamily="2" charset="0"/>
                <a:ea typeface="HelloRecess" pitchFamily="2" charset="0"/>
              </a:rPr>
              <a:t>Mexico agreed to the annexation of Texas and set the Rio Grande as the border between Texas and Mexico.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558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0223" y="762000"/>
            <a:ext cx="64235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Mexican Cession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625263"/>
            <a:ext cx="3695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HelloRecess" pitchFamily="2" charset="0"/>
                <a:ea typeface="HelloRecess" pitchFamily="2" charset="0"/>
              </a:rPr>
              <a:t>Mexico was also forced to give up a large area of land called the Mexican Cession</a:t>
            </a:r>
            <a:r>
              <a:rPr lang="en-US" sz="2000" dirty="0" smtClean="0">
                <a:latin typeface="HelloRecess" pitchFamily="2" charset="0"/>
                <a:ea typeface="HelloRecess" pitchFamily="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loRecess" pitchFamily="2" charset="0"/>
                <a:ea typeface="HelloRecess" pitchFamily="2" charset="0"/>
              </a:rPr>
              <a:t>The United States paid Mexico $15 million for the cession.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loRecess" pitchFamily="2" charset="0"/>
                <a:ea typeface="HelloRecess" pitchFamily="2" charset="0"/>
              </a:rPr>
              <a:t>Mexicans living on his land were allowed to become United States citizens.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HelloRecess" pitchFamily="2" charset="0"/>
                <a:ea typeface="HelloRecess" pitchFamily="2" charset="0"/>
              </a:rPr>
              <a:t>Laws protected them from losing their land, but many lost their land because these laws were often ignored.</a:t>
            </a:r>
            <a:endParaRPr lang="en-US" sz="2000" dirty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7170" name="Picture 2" descr="C:\Users\Erin\AppData\Local\Microsoft\Windows\INetCache\IE\09V2437P\AmMexmap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2574124"/>
            <a:ext cx="3816928" cy="25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795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0775" y="762000"/>
            <a:ext cx="71224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This is important </a:t>
            </a:r>
          </a:p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because…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964872"/>
            <a:ext cx="594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loRecess" pitchFamily="2" charset="0"/>
                <a:ea typeface="HelloRecess" pitchFamily="2" charset="0"/>
              </a:rPr>
              <a:t>Texas, California, and nearly all of the American Southwest became part of the United States after the Mexican War.</a:t>
            </a:r>
            <a:endParaRPr lang="en-US" sz="3200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694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20834" r="25370" b="10605"/>
          <a:stretch/>
        </p:blipFill>
        <p:spPr bwMode="auto">
          <a:xfrm>
            <a:off x="7257" y="-18143"/>
            <a:ext cx="9136743" cy="692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26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t="22024" r="25371" b="9281"/>
          <a:stretch/>
        </p:blipFill>
        <p:spPr bwMode="auto">
          <a:xfrm>
            <a:off x="0" y="0"/>
            <a:ext cx="9144000" cy="70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5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6693" y="533400"/>
            <a:ext cx="2930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Texas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50247"/>
            <a:ext cx="3754942" cy="2082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524000"/>
            <a:ext cx="6477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1821</a:t>
            </a: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 – The first settlers from the United States arrive in Texas looking for inexpensive land.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At this time, </a:t>
            </a:r>
            <a:r>
              <a:rPr lang="en-US" sz="2900" dirty="0">
                <a:latin typeface="HelloRecess" pitchFamily="2" charset="0"/>
                <a:ea typeface="HelloRecess" pitchFamily="2" charset="0"/>
              </a:rPr>
              <a:t>T</a:t>
            </a: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exas was a part of Mexico.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Within ten years, there were more Americans in Texas than Mexicans.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Mexico made laws to stop settled from coming to Texas, but they were unsuccessful.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07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6971" y="704671"/>
            <a:ext cx="58977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Differences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927" y="1905000"/>
            <a:ext cx="6477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When Americans arrived in Mexico, they were not always willing to obey Mexican laws.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Americans brought slaves to Mexico, even though slavery was illegal in Mexico.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900" dirty="0" smtClean="0">
                <a:latin typeface="HelloRecess" pitchFamily="2" charset="0"/>
                <a:ea typeface="HelloRecess" pitchFamily="2" charset="0"/>
              </a:rPr>
              <a:t>Because of their many differences, the settlers wanted to break away from Mexico.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33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7369" y="704671"/>
            <a:ext cx="67569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The Fight Begins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145" y="1720334"/>
            <a:ext cx="38792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Some Mexicans, called </a:t>
            </a:r>
            <a:r>
              <a:rPr lang="en-US" sz="2200" dirty="0" err="1" smtClean="0">
                <a:latin typeface="HelloRecess" pitchFamily="2" charset="0"/>
                <a:ea typeface="HelloRecess" pitchFamily="2" charset="0"/>
              </a:rPr>
              <a:t>Tejanos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, wanted to break away from Mexico, too.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They did not like the laws that were made by </a:t>
            </a: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Antonio Lopez de Santa Anna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, the President of Mexico.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>
                <a:latin typeface="HelloRecess" pitchFamily="2" charset="0"/>
                <a:ea typeface="HelloRecess" pitchFamily="2" charset="0"/>
              </a:rPr>
              <a:t>Tejanos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and Texans rebelled against Mexico in hopes of gaining their independence.</a:t>
            </a:r>
          </a:p>
        </p:txBody>
      </p:sp>
      <p:pic>
        <p:nvPicPr>
          <p:cNvPr id="1026" name="Picture 2" descr="C:\Users\Erin\AppData\Local\Microsoft\Windows\INetCache\IE\SB0ST1OG\220px-Antonio_Lopez_de_Santa_Anna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5" y="2109103"/>
            <a:ext cx="2976711" cy="28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8961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589" y="797004"/>
            <a:ext cx="6886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Capture the Alamo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145" y="1720334"/>
            <a:ext cx="6719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Early 1836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– Santa Anna led a large army to San Antonio to put a stop to the Texan and </a:t>
            </a:r>
            <a:r>
              <a:rPr lang="en-US" sz="2200" dirty="0" err="1" smtClean="0">
                <a:latin typeface="HelloRecess" pitchFamily="2" charset="0"/>
                <a:ea typeface="HelloRecess" pitchFamily="2" charset="0"/>
              </a:rPr>
              <a:t>Tejano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rebellion.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His goal was to capture </a:t>
            </a: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the Alamo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, which was an old mission that was used as a military fort.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Less than 200 Texans and </a:t>
            </a:r>
            <a:r>
              <a:rPr lang="en-US" sz="2200" dirty="0" err="1" smtClean="0">
                <a:latin typeface="HelloRecess" pitchFamily="2" charset="0"/>
                <a:ea typeface="HelloRecess" pitchFamily="2" charset="0"/>
              </a:rPr>
              <a:t>Tejanos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defended the fort.  Most of them were killed during the Battle of the Alamo.</a:t>
            </a:r>
            <a:endParaRPr lang="en-US" sz="2200" dirty="0" smtClean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1026" name="Picture 2" descr="C:\Users\Erin\AppData\Local\Microsoft\Windows\INetCache\IE\SB0ST1OG\alamo_small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739896" cy="24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724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705" y="797004"/>
            <a:ext cx="52725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Sam Houston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720334"/>
            <a:ext cx="533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Texan leaders voted to declare independence from Mexico and form the Republic of Texas.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Sam Houston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was chosen to lead the army in the fight against Mexico.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Houston led a surprise attack on Santa Anna’s army at San Jacinto, which lead to the defeat of Mexican troops and capturing of Santa Anna.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In order to gain his freedom, Santa Anna agreed to give Texas its independence.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2052" name="Picture 4" descr="Sam Houston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4" y="2362200"/>
            <a:ext cx="199348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39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9325" y="797004"/>
            <a:ext cx="6965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Texas Becomes a State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3983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September 1836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– The Republic of Texas held its first election.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Sam Houston was elected president.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Slavery was made legal.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Texas voted to join the United States.</a:t>
            </a:r>
          </a:p>
          <a:p>
            <a:pPr lvl="1"/>
            <a:endParaRPr lang="en-US" sz="1000" dirty="0" smtClean="0">
              <a:latin typeface="HelloRecess" pitchFamily="2" charset="0"/>
              <a:ea typeface="HelloRecess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Some were in favor of </a:t>
            </a: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annexation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, or joining, with the United States.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Others, such as </a:t>
            </a: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Martin Van Buren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, the U.S. President, were not.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He feared that Mexico would start a war with the United States because Mexico wanted </a:t>
            </a:r>
          </a:p>
          <a:p>
            <a:pPr lvl="2"/>
            <a:r>
              <a:rPr lang="en-US" sz="2200" dirty="0">
                <a:latin typeface="HelloRecess" pitchFamily="2" charset="0"/>
                <a:ea typeface="HelloRecess" pitchFamily="2" charset="0"/>
              </a:rPr>
              <a:t>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 Texas back and he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did not want to add a new</a:t>
            </a:r>
          </a:p>
          <a:p>
            <a:pPr lvl="2"/>
            <a:r>
              <a:rPr lang="en-US" sz="2200" dirty="0">
                <a:latin typeface="HelloRecess" pitchFamily="2" charset="0"/>
                <a:ea typeface="HelloRecess" pitchFamily="2" charset="0"/>
              </a:rPr>
              <a:t>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state that allowed slavery.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180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4776" y="797004"/>
            <a:ext cx="6274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Manifest Destiny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5" y="1720334"/>
            <a:ext cx="70173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Supporters of annexation argued that it was the nation’s destiny to expand west.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Many believed that the United States should spread across the entire North American continent.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This belief was called </a:t>
            </a: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manifest destiny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Supporters of manifest destiny thought that Texas should become part of the United States.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>
              <a:latin typeface="HelloRecess" pitchFamily="2" charset="0"/>
              <a:ea typeface="HelloRece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HelloRecess" pitchFamily="2" charset="0"/>
                <a:ea typeface="HelloRecess" pitchFamily="2" charset="0"/>
              </a:rPr>
              <a:t>1845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 – James Polk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became President </a:t>
            </a: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and Congress voted to annex Texas.</a:t>
            </a:r>
            <a:endParaRPr lang="en-US" sz="2200" dirty="0" smtClean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3075" name="Picture 3" descr="C:\Users\Erin\AppData\Local\Microsoft\Windows\INetCache\IE\SB0ST1OG\manifest_destiny_V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929004"/>
            <a:ext cx="2804403" cy="19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326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-266700"/>
            <a:ext cx="101346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1769" y="797004"/>
            <a:ext cx="65004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eaghansFont" pitchFamily="2" charset="0"/>
                <a:ea typeface="MeaghansFont" pitchFamily="2" charset="0"/>
              </a:rPr>
              <a:t>War with Mexico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5" y="1720334"/>
            <a:ext cx="68718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President Polk and the Mexican government could not agree on where the border between Texas and Mexico should be, the Nueces River or the Rio Grande.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Polk sent soldiers into Texas and asked Congress to declare war with Mexico.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>
              <a:latin typeface="HelloRecess" pitchFamily="2" charset="0"/>
              <a:ea typeface="HelloRece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latin typeface="HelloRecess" pitchFamily="2" charset="0"/>
                <a:ea typeface="HelloRecess" pitchFamily="2" charset="0"/>
              </a:rPr>
              <a:t>May 13, 1846 – Congress declared war on Mexico.</a:t>
            </a:r>
            <a:endParaRPr lang="en-US" sz="2200" dirty="0" smtClean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4100" name="Picture 4" descr="C:\Users\Erin\AppData\Local\Microsoft\Windows\INetCache\IE\09V2437P\7398487876_8ba26fe62e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4648200"/>
            <a:ext cx="292608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6477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© Erin Kathryn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638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780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MeaghansFont</vt:lpstr>
      <vt:lpstr>HelloRecess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12</cp:revision>
  <dcterms:created xsi:type="dcterms:W3CDTF">2014-11-26T18:49:00Z</dcterms:created>
  <dcterms:modified xsi:type="dcterms:W3CDTF">2015-01-28T01:36:39Z</dcterms:modified>
</cp:coreProperties>
</file>