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KB3SimplyStated" pitchFamily="2" charset="0"/>
      <p:regular r:id="rId16"/>
    </p:embeddedFont>
    <p:embeddedFont>
      <p:font typeface="KB3CandyStripes" pitchFamily="2" charset="0"/>
      <p:regular r:id="rId17"/>
    </p:embeddedFont>
    <p:embeddedFont>
      <p:font typeface="KB3LettersfromtheHeart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4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5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796A-F106-4C6D-9C4D-4BB22E16DFF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E370-3E1B-484A-8020-1AEF1F03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662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838200"/>
            <a:ext cx="2891050" cy="6248400"/>
          </a:xfrm>
          <a:prstGeom prst="rect">
            <a:avLst/>
          </a:prstGeom>
        </p:spPr>
      </p:pic>
      <p:pic>
        <p:nvPicPr>
          <p:cNvPr id="7" name="Picture 6" descr="JerseyLab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10200"/>
            <a:ext cx="1447800" cy="14330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8142" y="1600200"/>
            <a:ext cx="621195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SEMINOLE</a:t>
            </a:r>
            <a:endParaRPr lang="en-US" sz="12500" b="1" cap="none" spc="0" dirty="0">
              <a:ln w="19050">
                <a:solidFill>
                  <a:schemeClr val="tx1"/>
                </a:solidFill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954432"/>
            <a:ext cx="25106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tribe</a:t>
            </a:r>
            <a:endParaRPr lang="en-US" sz="9600" b="1" cap="none" spc="0" dirty="0">
              <a:ln w="19050">
                <a:solidFill>
                  <a:schemeClr val="tx1"/>
                </a:solidFill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9876" y="4114800"/>
            <a:ext cx="3804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SimplyStated" pitchFamily="2" charset="0"/>
                <a:ea typeface="KB3SimplyStated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SimplyStated" pitchFamily="2" charset="0"/>
              <a:ea typeface="KB3SimplyStated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9543" y="5410200"/>
            <a:ext cx="202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SimplyStated" pitchFamily="2" charset="0"/>
                <a:ea typeface="KB3SimplyStated" pitchFamily="2" charset="0"/>
              </a:rPr>
              <a:t>Notes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SimplyStated" pitchFamily="2" charset="0"/>
              <a:ea typeface="KB3SimplyStated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3719" y="4724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SimplyStated" pitchFamily="2" charset="0"/>
                <a:ea typeface="KB3SimplyStated" pitchFamily="2" charset="0"/>
              </a:rPr>
              <a:t>&amp;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SimplyStated" pitchFamily="2" charset="0"/>
              <a:ea typeface="KB3SimplyStat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7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23958" r="25388" b="10000"/>
          <a:stretch/>
        </p:blipFill>
        <p:spPr bwMode="auto">
          <a:xfrm>
            <a:off x="0" y="0"/>
            <a:ext cx="9144000" cy="681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87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662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3337" y="609600"/>
            <a:ext cx="7797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Climate &amp; Region</a:t>
            </a:r>
            <a:endParaRPr lang="en-US" sz="8800" b="1" cap="none" spc="0" dirty="0">
              <a:ln w="28575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8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1336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Southeast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Present-day Florida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Hot and humid weather</a:t>
            </a:r>
            <a:endParaRPr lang="en-US" sz="4400" dirty="0">
              <a:latin typeface="KB3SimplyStated" pitchFamily="2" charset="0"/>
              <a:ea typeface="KB3SimplyState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6" y="4471126"/>
            <a:ext cx="3352800" cy="23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662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08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pic>
        <p:nvPicPr>
          <p:cNvPr id="1026" name="Picture 2" descr="http://ed101.bu.edu/StudentDoc/Archives/Fall04/tdkennel/images/southeast_regi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75" y="942658"/>
            <a:ext cx="4833450" cy="49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3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662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44128" y="609600"/>
            <a:ext cx="22557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Food</a:t>
            </a:r>
            <a:endParaRPr lang="en-US" sz="8800" b="1" cap="none" spc="0" dirty="0">
              <a:ln w="28575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8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19300" y="21336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SimplyStated" pitchFamily="2" charset="0"/>
                <a:ea typeface="KB3SimplyStated" pitchFamily="2" charset="0"/>
              </a:rPr>
              <a:t>Gathered nuts, berries, and roots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SimplyStated" pitchFamily="2" charset="0"/>
                <a:ea typeface="KB3SimplyStated" pitchFamily="2" charset="0"/>
              </a:rPr>
              <a:t>Corn, beans, and squash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SimplyStated" pitchFamily="2" charset="0"/>
                <a:ea typeface="KB3SimplyStated" pitchFamily="2" charset="0"/>
              </a:rPr>
              <a:t>Hunted wild game and turkey</a:t>
            </a:r>
            <a:endParaRPr lang="en-US" sz="4000" dirty="0">
              <a:latin typeface="KB3SimplyStated" pitchFamily="2" charset="0"/>
              <a:ea typeface="KB3SimplyState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873">
            <a:off x="-348112" y="4720570"/>
            <a:ext cx="2627383" cy="217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07" y="152395"/>
            <a:ext cx="2451993" cy="32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4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662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4270" y="609600"/>
            <a:ext cx="38154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Clothing</a:t>
            </a:r>
            <a:endParaRPr lang="en-US" sz="8800" b="1" cap="none" spc="0" dirty="0">
              <a:ln w="28575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8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2457033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Thing clothing made out of grass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Breechcloths and moccasins</a:t>
            </a:r>
            <a:endParaRPr lang="en-US" sz="4400" dirty="0">
              <a:latin typeface="KB3SimplyStated" pitchFamily="2" charset="0"/>
              <a:ea typeface="KB3SimplyState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95400"/>
            <a:ext cx="2171700" cy="53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8915400" cy="662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7471" y="609600"/>
            <a:ext cx="33890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Shelter</a:t>
            </a:r>
            <a:endParaRPr lang="en-US" sz="8800" b="1" cap="none" spc="0" dirty="0">
              <a:ln w="28575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8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9050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Chickees (open house on stilts)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SimplyStated" pitchFamily="2" charset="0"/>
                <a:ea typeface="KB3SimplyStated" pitchFamily="2" charset="0"/>
              </a:rPr>
              <a:t>Wigwams</a:t>
            </a:r>
            <a:endParaRPr lang="en-US" sz="4400" dirty="0">
              <a:latin typeface="KB3SimplyStated" pitchFamily="2" charset="0"/>
              <a:ea typeface="KB3SimplyState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26" y="2966829"/>
            <a:ext cx="3846970" cy="34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34808" y="457200"/>
            <a:ext cx="36744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Seminole Notes</a:t>
            </a:r>
            <a:endParaRPr 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36402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1852" y="457200"/>
            <a:ext cx="72603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Seminole Notes – </a:t>
            </a:r>
            <a:r>
              <a:rPr lang="en-US" sz="4800" b="1" cap="none" spc="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KB3CandyStripes" pitchFamily="2" charset="0"/>
                <a:ea typeface="KB3CandyStripes" pitchFamily="2" charset="0"/>
              </a:rPr>
              <a:t>Answer Key</a:t>
            </a:r>
            <a:endParaRPr lang="en-US" sz="4800" b="1" cap="none" spc="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23738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Southeast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Present-day Florida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Hot and humid weather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Gathered nuts, berries, and roots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Corn, beans, and squash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Hunted wild game and turkey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Thing clothing made out of grass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Breechcl-oths and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moccasins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Chickees (open house on stilts)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SimplyStated" pitchFamily="2" charset="0"/>
                          <a:ea typeface="KB3SimplyStated" pitchFamily="2" charset="0"/>
                        </a:rPr>
                        <a:t>Wigwams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4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22708" r="25388" b="10887"/>
          <a:stretch/>
        </p:blipFill>
        <p:spPr bwMode="auto">
          <a:xfrm>
            <a:off x="0" y="0"/>
            <a:ext cx="9144000" cy="7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6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KB3SimplyStated</vt:lpstr>
      <vt:lpstr>KB3CandyStripes</vt:lpstr>
      <vt:lpstr>KB3LettersfromtheHeart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8</cp:revision>
  <dcterms:created xsi:type="dcterms:W3CDTF">2015-06-09T16:26:37Z</dcterms:created>
  <dcterms:modified xsi:type="dcterms:W3CDTF">2015-06-10T22:01:59Z</dcterms:modified>
</cp:coreProperties>
</file>