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KB3CandyStripes" pitchFamily="2" charset="0"/>
      <p:regular r:id="rId16"/>
    </p:embeddedFont>
    <p:embeddedFont>
      <p:font typeface="KB3LettersfromtheHeart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1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2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4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989F-3132-48DF-8894-D1E9C7DBEB65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92C3-33E4-4FB5-ACEE-00172905D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pic>
        <p:nvPicPr>
          <p:cNvPr id="6" name="Picture 5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57800"/>
            <a:ext cx="1604474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026275">
            <a:off x="-46919" y="1697042"/>
            <a:ext cx="74238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8575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NEZ PERCE</a:t>
            </a:r>
            <a:endParaRPr lang="en-US" sz="11500" b="1" cap="none" spc="0" dirty="0"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20026275">
            <a:off x="2332053" y="3063756"/>
            <a:ext cx="29706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8575" cmpd="sng">
                  <a:solidFill>
                    <a:schemeClr val="bg1">
                      <a:lumMod val="50000"/>
                    </a:schemeClr>
                  </a:solidFill>
                  <a:prstDash val="solid"/>
                  <a:miter lim="800000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tribe</a:t>
            </a:r>
            <a:endParaRPr lang="en-US" sz="11500" b="1" cap="none" spc="0" dirty="0">
              <a:ln w="28575" cmpd="sng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37" y="152400"/>
            <a:ext cx="2494597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5200" y="4563070"/>
            <a:ext cx="3193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LettersfromtheHeart" pitchFamily="2" charset="0"/>
                <a:ea typeface="KB3LettersfromtheHeart" pitchFamily="2" charset="0"/>
              </a:rPr>
              <a:t>PowerPoint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LettersfromtheHeart" pitchFamily="2" charset="0"/>
              <a:ea typeface="KB3LettersfromtheHeart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5706070"/>
            <a:ext cx="163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LettersfromtheHeart" pitchFamily="2" charset="0"/>
                <a:ea typeface="KB3LettersfromtheHeart" pitchFamily="2" charset="0"/>
              </a:rPr>
              <a:t>Notes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LettersfromtheHeart" pitchFamily="2" charset="0"/>
              <a:ea typeface="KB3LettersfromtheHear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8447" y="5172670"/>
            <a:ext cx="551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00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KB3LettersfromtheHeart" pitchFamily="2" charset="0"/>
                <a:ea typeface="KB3LettersfromtheHeart" pitchFamily="2" charset="0"/>
              </a:rPr>
              <a:t>&amp;</a:t>
            </a:r>
            <a:endParaRPr lang="en-US" sz="5400" b="1" cap="none" spc="0" dirty="0">
              <a:ln w="17780" cmpd="sng">
                <a:solidFill>
                  <a:srgbClr val="00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KB3LettersfromtheHeart" pitchFamily="2" charset="0"/>
              <a:ea typeface="KB3LettersfromtheHear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3958" r="25388" b="10000"/>
          <a:stretch/>
        </p:blipFill>
        <p:spPr bwMode="auto">
          <a:xfrm>
            <a:off x="0" y="0"/>
            <a:ext cx="9144000" cy="681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45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7094" y="228600"/>
            <a:ext cx="84898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Climate &amp; Region</a:t>
            </a:r>
            <a:endParaRPr lang="en-US" sz="96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767720"/>
            <a:ext cx="708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KB3LettersfromtheHeart" pitchFamily="2" charset="0"/>
                <a:ea typeface="KB3LettersfromtheHeart" pitchFamily="2" charset="0"/>
              </a:rPr>
              <a:t>Plateau Region (Great Basin)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latin typeface="KB3LettersfromtheHeart" pitchFamily="2" charset="0"/>
                <a:ea typeface="KB3LettersfromtheHeart" pitchFamily="2" charset="0"/>
              </a:rPr>
              <a:t>Plateau</a:t>
            </a:r>
            <a:r>
              <a:rPr lang="en-US" sz="3200" dirty="0" smtClean="0">
                <a:latin typeface="KB3LettersfromtheHeart" pitchFamily="2" charset="0"/>
                <a:ea typeface="KB3LettersfromtheHeart" pitchFamily="2" charset="0"/>
              </a:rPr>
              <a:t> - </a:t>
            </a:r>
            <a:r>
              <a:rPr lang="en-US" sz="3200" dirty="0">
                <a:latin typeface="KB3LettersfromtheHeart" pitchFamily="2" charset="0"/>
                <a:ea typeface="KB3LettersfromtheHeart" pitchFamily="2" charset="0"/>
              </a:rPr>
              <a:t>Raised, flat-surfaced areas bounded on one or more sides by cliffs or steep slopes </a:t>
            </a:r>
            <a:endParaRPr lang="en-US" sz="3200" dirty="0" smtClean="0">
              <a:latin typeface="KB3LettersfromtheHeart" pitchFamily="2" charset="0"/>
              <a:ea typeface="KB3LettersfromtheHeart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KB3LettersfromtheHeart" pitchFamily="2" charset="0"/>
                <a:ea typeface="KB3LettersfromtheHeart" pitchFamily="2" charset="0"/>
              </a:rPr>
              <a:t>Present-day Idaho, Oregon, and Washington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KB3LettersfromtheHeart" pitchFamily="2" charset="0"/>
                <a:ea typeface="KB3LettersfromtheHeart" pitchFamily="2" charset="0"/>
              </a:rPr>
              <a:t>Area west of the Rocky Mountains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latin typeface="KB3LettersfromtheHeart" pitchFamily="2" charset="0"/>
                <a:ea typeface="KB3LettersfromtheHeart" pitchFamily="2" charset="0"/>
              </a:rPr>
              <a:t>Experienced all four seasons</a:t>
            </a:r>
          </a:p>
        </p:txBody>
      </p:sp>
    </p:spTree>
    <p:extLst>
      <p:ext uri="{BB962C8B-B14F-4D97-AF65-F5344CB8AC3E}">
        <p14:creationId xmlns:p14="http://schemas.microsoft.com/office/powerpoint/2010/main" val="198241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pic>
        <p:nvPicPr>
          <p:cNvPr id="1026" name="Picture 2" descr="http://www.nezperce.org/OLDcontent/RezInfo/USAIdahoReservati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447800"/>
            <a:ext cx="73818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15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7536" y="228600"/>
            <a:ext cx="288893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Food</a:t>
            </a:r>
            <a:endParaRPr lang="en-US" sz="115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752600"/>
            <a:ext cx="525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LettersfromtheHeart" pitchFamily="2" charset="0"/>
                <a:ea typeface="KB3LettersfromtheHeart" pitchFamily="2" charset="0"/>
              </a:rPr>
              <a:t>Berries, roots, and nuts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LettersfromtheHeart" pitchFamily="2" charset="0"/>
                <a:ea typeface="KB3LettersfromtheHeart" pitchFamily="2" charset="0"/>
              </a:rPr>
              <a:t>Salmon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400" dirty="0" smtClean="0">
                <a:latin typeface="KB3LettersfromtheHeart" pitchFamily="2" charset="0"/>
                <a:ea typeface="KB3LettersfromtheHeart" pitchFamily="2" charset="0"/>
              </a:rPr>
              <a:t>Elk, deer, bison,       and buffalo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30229"/>
            <a:ext cx="5098094" cy="34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4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06425" y="228600"/>
            <a:ext cx="49311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Clothing</a:t>
            </a:r>
            <a:endParaRPr lang="en-US" sz="115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2134612"/>
            <a:ext cx="5257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KB3LettersfromtheHeart" pitchFamily="2" charset="0"/>
                <a:ea typeface="KB3LettersfromtheHeart" pitchFamily="2" charset="0"/>
              </a:rPr>
              <a:t>Clothes made out of animal skin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KB3LettersfromtheHeart" pitchFamily="2" charset="0"/>
                <a:ea typeface="KB3LettersfromtheHeart" pitchFamily="2" charset="0"/>
              </a:rPr>
              <a:t>Breechcloths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800" dirty="0" smtClean="0">
                <a:latin typeface="KB3LettersfromtheHeart" pitchFamily="2" charset="0"/>
                <a:ea typeface="KB3LettersfromtheHeart" pitchFamily="2" charset="0"/>
              </a:rPr>
              <a:t>Moccasins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49" y="2134612"/>
            <a:ext cx="35715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4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4230" y="-1141772"/>
            <a:ext cx="6855542" cy="9144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5" y="228600"/>
            <a:ext cx="8878750" cy="640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86953" y="228600"/>
            <a:ext cx="43701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CandyStripes" pitchFamily="2" charset="0"/>
                <a:ea typeface="KB3CandyStripes" pitchFamily="2" charset="0"/>
              </a:rPr>
              <a:t>Shelter</a:t>
            </a:r>
            <a:endParaRPr lang="en-US" sz="115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CandyStripes" pitchFamily="2" charset="0"/>
              <a:ea typeface="KB3CandyStripe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4473" y="65648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6600" dirty="0" smtClean="0">
                <a:latin typeface="KB3LettersfromtheHeart" pitchFamily="2" charset="0"/>
                <a:ea typeface="KB3LettersfromtheHeart" pitchFamily="2" charset="0"/>
              </a:rPr>
              <a:t>Earth lodges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1905000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6600" dirty="0" smtClean="0">
                <a:latin typeface="KB3LettersfromtheHeart" pitchFamily="2" charset="0"/>
                <a:ea typeface="KB3LettersfromtheHeart" pitchFamily="2" charset="0"/>
              </a:rPr>
              <a:t>Tipis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12996"/>
            <a:ext cx="2329567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866" y="2090648"/>
            <a:ext cx="7093065" cy="543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9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1150" y="457200"/>
            <a:ext cx="4161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Nez Perce Notes</a:t>
            </a:r>
            <a:endParaRPr 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14448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5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8195" y="457200"/>
            <a:ext cx="77476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Nez Perce Notes – </a:t>
            </a:r>
            <a:r>
              <a:rPr lang="en-US" sz="48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KB3CandyStripes" pitchFamily="2" charset="0"/>
                <a:ea typeface="KB3CandyStripes" pitchFamily="2" charset="0"/>
              </a:rPr>
              <a:t>Answer Key</a:t>
            </a:r>
            <a:endParaRPr lang="en-US" sz="48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56874"/>
              </p:ext>
            </p:extLst>
          </p:nvPr>
        </p:nvGraphicFramePr>
        <p:xfrm>
          <a:off x="342900" y="1440596"/>
          <a:ext cx="8458200" cy="50936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35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Plateau Region (Great Basin)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35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Present-day Idaho, Oregon, and Washington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35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Area west of the Rocky Mountains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35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Experienced all four seasons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Berries, roots, and nuts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Salmon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Elk, deer, bison,       and buffalo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clothes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 out of animal skin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breechcloths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moccasins</a:t>
                      </a:r>
                      <a:endParaRPr lang="en-US" sz="2800" dirty="0">
                        <a:solidFill>
                          <a:srgbClr val="FF0000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Earth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 lodges</a:t>
                      </a:r>
                    </a:p>
                    <a:p>
                      <a:pPr marL="285750" indent="-285750" algn="ctr">
                        <a:buFont typeface="Arial" pitchFamily="34" charset="0"/>
                        <a:buChar char="•"/>
                      </a:pP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tipis</a:t>
                      </a:r>
                      <a:endParaRPr lang="en-US" sz="3200" dirty="0">
                        <a:solidFill>
                          <a:srgbClr val="FF0000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23333" r="25271" b="10887"/>
          <a:stretch/>
        </p:blipFill>
        <p:spPr bwMode="auto">
          <a:xfrm>
            <a:off x="0" y="0"/>
            <a:ext cx="9144000" cy="698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94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170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KB3CandyStripes</vt:lpstr>
      <vt:lpstr>KB3LettersfromtheHeart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12</cp:revision>
  <dcterms:created xsi:type="dcterms:W3CDTF">2015-06-09T17:16:15Z</dcterms:created>
  <dcterms:modified xsi:type="dcterms:W3CDTF">2015-06-09T22:46:15Z</dcterms:modified>
</cp:coreProperties>
</file>