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LPsPrincessPrint" pitchFamily="2" charset="0"/>
      <p:regular r:id="rId11"/>
    </p:embeddedFont>
    <p:embeddedFont>
      <p:font typeface="MeaghansFont" pitchFamily="2" charset="0"/>
      <p:regular r:id="rId12"/>
    </p:embeddedFont>
    <p:embeddedFont>
      <p:font typeface="Wish I Were Taller" pitchFamily="2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0B50-AB1C-4786-8207-9F7C8849DE1E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4FBE-374A-489D-B3CC-1D7CF1E6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589" y="983673"/>
            <a:ext cx="652133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Louisiana</a:t>
            </a:r>
          </a:p>
          <a:p>
            <a:pPr algn="ctr"/>
            <a:r>
              <a:rPr lang="en-US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Purchase</a:t>
            </a:r>
            <a:endParaRPr lang="en-US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pic>
        <p:nvPicPr>
          <p:cNvPr id="1026" name="Picture 2" descr="http://americanhistory.mrdonn.org/powerpoints/amhis_louisiana_purchas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366">
            <a:off x="5182376" y="4051130"/>
            <a:ext cx="4229100" cy="29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erseyLab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927"/>
            <a:ext cx="1676400" cy="1544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7407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MeaghansFont" pitchFamily="2" charset="0"/>
                <a:ea typeface="MeaghansFont" pitchFamily="2" charset="0"/>
              </a:rPr>
              <a:t>PowerPoint </a:t>
            </a:r>
            <a:r>
              <a:rPr lang="en-US" sz="3200" dirty="0" smtClean="0">
                <a:latin typeface="MeaghansFont" pitchFamily="2" charset="0"/>
                <a:ea typeface="MeaghansFont" pitchFamily="2" charset="0"/>
              </a:rPr>
              <a:t>&amp; Notes</a:t>
            </a:r>
            <a:endParaRPr lang="en-US" sz="3200" dirty="0"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6933" y="983673"/>
            <a:ext cx="3530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Louisiana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pic>
        <p:nvPicPr>
          <p:cNvPr id="1026" name="Picture 2" descr="http://americanhistory.mrdonn.org/powerpoints/amhis_louisiana_purchas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366">
            <a:off x="6374095" y="4964292"/>
            <a:ext cx="3080577" cy="21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091669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Louisiana was the large area west of the Mississippi River.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LPsPrincessPrint" pitchFamily="2" charset="0"/>
              <a:ea typeface="LPsPrincess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1762 – Louisiana was given to Spain after the French &amp; Indian War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1800 – France took control of Louisiana</a:t>
            </a:r>
            <a:endParaRPr lang="en-US" sz="3200" dirty="0">
              <a:latin typeface="LPsPrincessPrint" pitchFamily="2" charset="0"/>
              <a:ea typeface="LPsPrincess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0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626" y="983673"/>
            <a:ext cx="51427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New Orleans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The largest port in Louisiana was the city of New Orleans.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LPsPrincessPrint" pitchFamily="2" charset="0"/>
              <a:ea typeface="LPsPrincess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American farmers worried that the French would no longer allow them to use the port in New Orleans.</a:t>
            </a:r>
            <a:endParaRPr lang="en-US" sz="3200" dirty="0">
              <a:latin typeface="LPsPrincessPrint" pitchFamily="2" charset="0"/>
              <a:ea typeface="LPsPrincessPrint" pitchFamily="2" charset="0"/>
            </a:endParaRPr>
          </a:p>
        </p:txBody>
      </p:sp>
      <p:pic>
        <p:nvPicPr>
          <p:cNvPr id="1028" name="Picture 4" descr="C:\Users\Erin\AppData\Local\Microsoft\Windows\INetCache\IE\JNCZKNGV\National-atlas-1970-1810-loupurchase-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9654"/>
            <a:ext cx="2362200" cy="14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5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6858" y="983673"/>
            <a:ext cx="78903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Napoleon Bonaparte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PsPrincessPrint" pitchFamily="2" charset="0"/>
                <a:ea typeface="LPsPrincessPrint" pitchFamily="2" charset="0"/>
              </a:rPr>
              <a:t>In 1803, Thomas Jefferson, the United States President, sent representatives to France.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PsPrincessPrint" pitchFamily="2" charset="0"/>
                <a:ea typeface="LPsPrincessPrint" pitchFamily="2" charset="0"/>
              </a:rPr>
              <a:t>The United States wanted French ruler, Napoleon Bonaparte, to agree that the U.S. could trade using the port in New Orleans.</a:t>
            </a:r>
            <a:endParaRPr lang="en-US" sz="2800" dirty="0">
              <a:latin typeface="LPsPrincessPrint" pitchFamily="2" charset="0"/>
              <a:ea typeface="LPsPrincessPrint" pitchFamily="2" charset="0"/>
            </a:endParaRPr>
          </a:p>
        </p:txBody>
      </p:sp>
      <p:pic>
        <p:nvPicPr>
          <p:cNvPr id="2050" name="Picture 2" descr="C:\Users\Erin\AppData\Local\Microsoft\Windows\INetCache\IE\JNXQPNDJ\napoleon-bonapart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071329" cy="24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8731" y="983673"/>
            <a:ext cx="5466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Land For Sale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77814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The French offered to sell Louisiana to the United States because France needed money for the war against Great </a:t>
            </a:r>
            <a:r>
              <a:rPr lang="en-US" sz="3200" dirty="0">
                <a:latin typeface="LPsPrincessPrint" pitchFamily="2" charset="0"/>
                <a:ea typeface="LPsPrincessPrint" pitchFamily="2" charset="0"/>
              </a:rPr>
              <a:t>B</a:t>
            </a: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ritain.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Thomas Jefferson wanted this large piece of land for the United States, so he bought it.</a:t>
            </a:r>
            <a:endParaRPr lang="en-US" sz="3200" dirty="0">
              <a:latin typeface="LPsPrincessPrint" pitchFamily="2" charset="0"/>
              <a:ea typeface="LPsPrincessPrint" pitchFamily="2" charset="0"/>
            </a:endParaRPr>
          </a:p>
        </p:txBody>
      </p:sp>
      <p:pic>
        <p:nvPicPr>
          <p:cNvPr id="3074" name="Picture 2" descr="C:\Users\Erin\AppData\Local\Microsoft\Windows\INetCache\IE\JNCZKNGV\ForSaleSig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800600"/>
            <a:ext cx="26098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9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068" y="983673"/>
            <a:ext cx="7245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Louisiana Purchase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77814"/>
            <a:ext cx="7239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Napoleon sold the Louisiana Territory to the United States for $15 million dollars in 1803.</a:t>
            </a:r>
          </a:p>
          <a:p>
            <a:endParaRPr lang="en-US" sz="2000" dirty="0">
              <a:latin typeface="LPsPrincessPrint" pitchFamily="2" charset="0"/>
              <a:ea typeface="LPsPrincess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PsPrincessPrint" pitchFamily="2" charset="0"/>
                <a:ea typeface="LPsPrincessPrint" pitchFamily="2" charset="0"/>
              </a:rPr>
              <a:t>The Louisiana Purchase doubled the size of the United States.  It added about 828,000 square miles to the country.</a:t>
            </a:r>
            <a:endParaRPr lang="en-US" sz="3200" dirty="0">
              <a:latin typeface="LPsPrincessPrint" pitchFamily="2" charset="0"/>
              <a:ea typeface="LPsPrincess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6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" y="327623"/>
            <a:ext cx="8777278" cy="620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068" y="983673"/>
            <a:ext cx="7245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sh I Were Taller" pitchFamily="2" charset="0"/>
              </a:rPr>
              <a:t>Louisiana Purchase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sh I Were Taller" pitchFamily="2" charset="0"/>
            </a:endParaRPr>
          </a:p>
        </p:txBody>
      </p:sp>
      <p:pic>
        <p:nvPicPr>
          <p:cNvPr id="4098" name="Picture 2" descr="http://yesteryearsnews.files.wordpress.com/2012/04/louisana-purchase-ma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9" y="1981200"/>
            <a:ext cx="6289962" cy="40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530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3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20635" r="25483" b="11174"/>
          <a:stretch/>
        </p:blipFill>
        <p:spPr bwMode="auto">
          <a:xfrm>
            <a:off x="0" y="13854"/>
            <a:ext cx="9144000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3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21627" r="25371" b="9524"/>
          <a:stretch/>
        </p:blipFill>
        <p:spPr bwMode="auto">
          <a:xfrm>
            <a:off x="25400" y="29028"/>
            <a:ext cx="9042400" cy="682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2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225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LPsPrincessPrint</vt:lpstr>
      <vt:lpstr>MeaghansFont</vt:lpstr>
      <vt:lpstr>Wish I Were Taller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10</cp:revision>
  <dcterms:created xsi:type="dcterms:W3CDTF">2014-11-24T16:35:59Z</dcterms:created>
  <dcterms:modified xsi:type="dcterms:W3CDTF">2014-12-30T18:35:03Z</dcterms:modified>
</cp:coreProperties>
</file>