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KB3InkBlotEdges" pitchFamily="2" charset="0"/>
      <p:regular r:id="rId16"/>
    </p:embeddedFont>
    <p:embeddedFont>
      <p:font typeface="KB3CandyStripes" pitchFamily="2" charset="0"/>
      <p:regular r:id="rId17"/>
    </p:embeddedFont>
    <p:embeddedFont>
      <p:font typeface="KB3LettersfromtheHeart" pitchFamily="2" charset="0"/>
      <p:regular r:id="rId18"/>
    </p:embeddedFont>
    <p:embeddedFont>
      <p:font typeface="KB3JustaNote" pitchFamily="2" charset="0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3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5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059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623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45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97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03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36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177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1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828D6-B934-4CF2-A45F-71DBDF3057D8}" type="datetimeFigureOut">
              <a:rPr lang="en-US" smtClean="0"/>
              <a:t>6/10/2015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D7DE7-B743-4235-B427-1DBC07B0A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0634336">
            <a:off x="866058" y="1421543"/>
            <a:ext cx="7207422" cy="17697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09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KWAKIUTL</a:t>
            </a:r>
            <a:endParaRPr lang="en-US" sz="109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68" y="2590800"/>
            <a:ext cx="2834132" cy="4267200"/>
          </a:xfrm>
          <a:prstGeom prst="rect">
            <a:avLst/>
          </a:prstGeom>
        </p:spPr>
      </p:pic>
      <p:pic>
        <p:nvPicPr>
          <p:cNvPr id="8" name="Picture 7" descr="JerseyLabel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57800"/>
            <a:ext cx="1604474" cy="1600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0" y="6477000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23339" y="4274403"/>
            <a:ext cx="30973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4D4D4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B3JustaNote" pitchFamily="2" charset="0"/>
                <a:ea typeface="KB3JustaNote" pitchFamily="2" charset="0"/>
              </a:rPr>
              <a:t>PowerPoint</a:t>
            </a:r>
            <a:endParaRPr lang="en-US" sz="48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50800" algn="tl" rotWithShape="0">
                  <a:srgbClr val="000000"/>
                </a:outerShdw>
              </a:effectLst>
              <a:latin typeface="KB3JustaNote" pitchFamily="2" charset="0"/>
              <a:ea typeface="KB3JustaNote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47095" y="5334000"/>
            <a:ext cx="16498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4D4D4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B3JustaNote" pitchFamily="2" charset="0"/>
                <a:ea typeface="KB3JustaNote" pitchFamily="2" charset="0"/>
              </a:rPr>
              <a:t>Notes</a:t>
            </a:r>
            <a:endParaRPr lang="en-US" sz="48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50800" algn="tl" rotWithShape="0">
                  <a:srgbClr val="000000"/>
                </a:outerShdw>
              </a:effectLst>
              <a:latin typeface="KB3JustaNote" pitchFamily="2" charset="0"/>
              <a:ea typeface="KB3JustaNote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00131" y="4800600"/>
            <a:ext cx="54373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7780" cmpd="sng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4D4D4D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KB3JustaNote" pitchFamily="2" charset="0"/>
                <a:ea typeface="KB3JustaNote" pitchFamily="2" charset="0"/>
              </a:rPr>
              <a:t>&amp;</a:t>
            </a:r>
            <a:endParaRPr lang="en-US" sz="4800" b="1" cap="none" spc="0" dirty="0">
              <a:ln w="17780" cmpd="sng">
                <a:solidFill>
                  <a:srgbClr val="FF0066"/>
                </a:solidFill>
                <a:prstDash val="solid"/>
                <a:miter lim="800000"/>
              </a:ln>
              <a:solidFill>
                <a:srgbClr val="4D4D4D"/>
              </a:solidFill>
              <a:effectLst>
                <a:outerShdw blurRad="50800" algn="tl" rotWithShape="0">
                  <a:srgbClr val="000000"/>
                </a:outerShdw>
              </a:effectLst>
              <a:latin typeface="KB3JustaNote" pitchFamily="2" charset="0"/>
              <a:ea typeface="KB3JustaNote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 rot="20634336">
            <a:off x="3559843" y="2542910"/>
            <a:ext cx="298671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tribe</a:t>
            </a:r>
            <a:endParaRPr lang="en-US" sz="9600" b="1" cap="none" spc="0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51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2" t="23958" r="25388" b="10000"/>
          <a:stretch/>
        </p:blipFill>
        <p:spPr bwMode="auto">
          <a:xfrm>
            <a:off x="0" y="0"/>
            <a:ext cx="9144000" cy="681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41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2911" y="381000"/>
            <a:ext cx="843371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Climate &amp; Region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417" y="6469964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1704439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Northwest Coast (Canada and present-day Washington)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Had all four seasons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Close to oceans, forests, and lakes</a:t>
            </a:r>
            <a:endParaRPr lang="en-US" sz="4000" dirty="0">
              <a:latin typeface="KB3JustaNote" pitchFamily="2" charset="0"/>
              <a:ea typeface="KB3JustaNote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62303">
            <a:off x="7232838" y="1400121"/>
            <a:ext cx="571590" cy="52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37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0417" y="6469964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pic>
        <p:nvPicPr>
          <p:cNvPr id="1026" name="Picture 2" descr="http://b4tp335612.weebly.com/uploads/1/0/4/1/10416393/7036965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954" y="1524000"/>
            <a:ext cx="4358092" cy="408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764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52932" y="762000"/>
            <a:ext cx="24336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Food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417" y="6469964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95400" y="1981200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fish, salmon, and shellfish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deer, caribou, and moose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berries and nuts</a:t>
            </a:r>
            <a:endParaRPr lang="en-US" sz="4000" dirty="0">
              <a:latin typeface="KB3JustaNote" pitchFamily="2" charset="0"/>
              <a:ea typeface="KB3JustaNot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289">
            <a:off x="4722368" y="1909411"/>
            <a:ext cx="3200398" cy="1457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495" y="3445052"/>
            <a:ext cx="2851409" cy="34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532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12960" y="762000"/>
            <a:ext cx="411362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Clothing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6469964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8200" y="2163901"/>
            <a:ext cx="3505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Clothes made out of cedar bark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Moccasins</a:t>
            </a:r>
          </a:p>
          <a:p>
            <a:endParaRPr lang="en-US" sz="4000" dirty="0">
              <a:latin typeface="KB3JustaNote" pitchFamily="2" charset="0"/>
              <a:ea typeface="KB3JustaNot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43295"/>
            <a:ext cx="2620816" cy="61909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288199"/>
            <a:ext cx="2657151" cy="255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110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43002" y="-1143002"/>
            <a:ext cx="6858000" cy="9144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" y="18705"/>
            <a:ext cx="9140254" cy="682059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6925" y="762000"/>
            <a:ext cx="372570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algn="tl" rotWithShape="0">
                    <a:srgbClr val="000000"/>
                  </a:outerShdw>
                </a:effectLst>
                <a:latin typeface="KB3InkBlotEdges" pitchFamily="2" charset="0"/>
              </a:rPr>
              <a:t>Shelter</a:t>
            </a:r>
            <a:endParaRPr lang="en-US" sz="80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</a:effectLst>
              <a:latin typeface="KB3InkBlotEdges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10417" y="6469964"/>
            <a:ext cx="2205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71600" y="1871008"/>
            <a:ext cx="6400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4000" dirty="0" smtClean="0">
                <a:latin typeface="KB3JustaNote" pitchFamily="2" charset="0"/>
                <a:ea typeface="KB3JustaNote" pitchFamily="2" charset="0"/>
              </a:rPr>
              <a:t>Plank houses (long wooden houses made out of cedar trees)</a:t>
            </a:r>
            <a:endParaRPr lang="en-US" sz="4000" dirty="0">
              <a:latin typeface="KB3JustaNote" pitchFamily="2" charset="0"/>
              <a:ea typeface="KB3JustaNote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857" y="3174973"/>
            <a:ext cx="3755143" cy="2921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739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625803" y="457200"/>
            <a:ext cx="3892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Kwakiutl </a:t>
            </a:r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Notes</a:t>
            </a:r>
            <a:endParaRPr lang="en-US" sz="4800" b="1" cap="none" spc="0" dirty="0">
              <a:ln w="28575" cmpd="sng">
                <a:solidFill>
                  <a:schemeClr val="tx1"/>
                </a:solidFill>
                <a:prstDash val="solid"/>
                <a:miter lim="800000"/>
              </a:ln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5825827"/>
              </p:ext>
            </p:extLst>
          </p:nvPr>
        </p:nvGraphicFramePr>
        <p:xfrm>
          <a:off x="342900" y="1440596"/>
          <a:ext cx="8458200" cy="488400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253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152400"/>
            <a:ext cx="891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Name: _____________________________________________ Date: ____________________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2847" y="457200"/>
            <a:ext cx="74783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28575" cmpd="sng">
                  <a:solidFill>
                    <a:schemeClr val="tx1"/>
                  </a:solidFill>
                  <a:prstDash val="solid"/>
                  <a:miter lim="800000"/>
                </a:ln>
                <a:latin typeface="KB3CandyStripes" pitchFamily="2" charset="0"/>
                <a:ea typeface="KB3CandyStripes" pitchFamily="2" charset="0"/>
              </a:rPr>
              <a:t>Kwakiutl Notes – </a:t>
            </a:r>
            <a:r>
              <a:rPr lang="en-US" sz="4800" b="1" cap="none" spc="0" dirty="0" smtClean="0">
                <a:ln w="28575" cmpd="sng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KB3CandyStripes" pitchFamily="2" charset="0"/>
                <a:ea typeface="KB3CandyStripes" pitchFamily="2" charset="0"/>
              </a:rPr>
              <a:t>Answer Key</a:t>
            </a:r>
            <a:endParaRPr lang="en-US" sz="4800" b="1" cap="none" spc="0" dirty="0">
              <a:ln w="28575" cmpd="sng">
                <a:solidFill>
                  <a:srgbClr val="FF0000"/>
                </a:solidFill>
                <a:prstDash val="solid"/>
                <a:miter lim="800000"/>
              </a:ln>
              <a:solidFill>
                <a:srgbClr val="FF0000"/>
              </a:solidFill>
              <a:latin typeface="KB3CandyStripes" pitchFamily="2" charset="0"/>
              <a:ea typeface="KB3CandyStripes" pitchFamily="2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307604"/>
              </p:ext>
            </p:extLst>
          </p:nvPr>
        </p:nvGraphicFramePr>
        <p:xfrm>
          <a:off x="342900" y="1440596"/>
          <a:ext cx="8458200" cy="49945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788326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climate/region</a:t>
                      </a:r>
                      <a:endParaRPr lang="en-US" sz="28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food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clothing 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KB3LettersfromtheHeart" pitchFamily="2" charset="0"/>
                          <a:ea typeface="KB3LettersfromtheHeart" pitchFamily="2" charset="0"/>
                        </a:rPr>
                        <a:t>shelter</a:t>
                      </a:r>
                      <a:endParaRPr lang="en-US" sz="3200" dirty="0">
                        <a:solidFill>
                          <a:schemeClr val="tx1"/>
                        </a:solidFill>
                        <a:latin typeface="KB3LettersfromtheHeart" pitchFamily="2" charset="0"/>
                        <a:ea typeface="KB3LettersfromtheHeart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095678"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Northwest Coast (Canada and present-day Washington)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Had all four seasons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2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Close to oceans, forests, and lakes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fish, salmon, and shellfish 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deer, caribou, and moose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berries and nuts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Clothes made out of cedar bark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Moccasins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KB3JustaNote" pitchFamily="2" charset="0"/>
                          <a:ea typeface="KB3JustaNote" pitchFamily="2" charset="0"/>
                        </a:rPr>
                        <a:t>Plank houses (long wooden houses made out of cedar trees)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108713" y="6488668"/>
            <a:ext cx="2416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© Erin Kathryn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7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5" t="22708" r="25388" b="11088"/>
          <a:stretch/>
        </p:blipFill>
        <p:spPr bwMode="auto">
          <a:xfrm>
            <a:off x="-15240" y="0"/>
            <a:ext cx="9159240" cy="703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4555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178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KB3InkBlotEdges</vt:lpstr>
      <vt:lpstr>KB3CandyStripes</vt:lpstr>
      <vt:lpstr>KB3LettersfromtheHeart</vt:lpstr>
      <vt:lpstr>KB3JustaNote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</dc:creator>
  <cp:lastModifiedBy>Erin</cp:lastModifiedBy>
  <cp:revision>6</cp:revision>
  <dcterms:created xsi:type="dcterms:W3CDTF">2015-06-09T16:11:36Z</dcterms:created>
  <dcterms:modified xsi:type="dcterms:W3CDTF">2015-06-10T21:06:47Z</dcterms:modified>
</cp:coreProperties>
</file>