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embeddedFontLst>
    <p:embeddedFont>
      <p:font typeface="KB3LettersfromtheHear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B3CarnivalPosters" panose="020B0604020202020204" charset="0"/>
      <p:regular r:id="rId15"/>
    </p:embeddedFont>
    <p:embeddedFont>
      <p:font typeface="KB3CandyStripe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3363-D827-4DE2-8A16-8573CFE061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2E71-E251-4B1B-A94B-79617C60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286000"/>
            <a:ext cx="4375617" cy="4626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9903" y="1109752"/>
            <a:ext cx="54841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rgbClr val="0070C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rnivalPosters" pitchFamily="2" charset="0"/>
                <a:ea typeface="KB3CarnivalPosters" pitchFamily="2" charset="0"/>
              </a:rPr>
              <a:t>INUIT</a:t>
            </a:r>
            <a:endParaRPr lang="en-US" sz="11500" b="1" cap="none" spc="0" dirty="0">
              <a:ln w="38100">
                <a:solidFill>
                  <a:srgbClr val="0070C0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rnivalPosters" pitchFamily="2" charset="0"/>
              <a:ea typeface="KB3CarnivalPoster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1736" y="2621340"/>
            <a:ext cx="31005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TRIBE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5842819"/>
            <a:ext cx="1110783" cy="1094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198" y="3837900"/>
            <a:ext cx="3246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2368" y="5172670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Notes</a:t>
            </a:r>
            <a:endParaRPr lang="en-US" sz="54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4486870"/>
            <a:ext cx="64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&amp;</a:t>
            </a:r>
            <a:endParaRPr lang="en-US" sz="54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55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088" y="914400"/>
            <a:ext cx="8489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Climate &amp; Region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5287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24542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Arctic tundra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Alaska, Canada, and Greenland</a:t>
            </a:r>
            <a:endParaRPr lang="en-US" sz="4400" dirty="0">
              <a:latin typeface="KB3CandyStripes" pitchFamily="2" charset="0"/>
              <a:ea typeface="KB3CandyStripe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Very cold climate </a:t>
            </a:r>
            <a:endParaRPr lang="en-US" sz="4400" dirty="0"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0" y="3747626"/>
            <a:ext cx="3104870" cy="31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65287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upload.wikimedia.org/wikipedia/commons/4/4a/Eskimo-Aleut_lang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3"/>
          <a:stretch/>
        </p:blipFill>
        <p:spPr bwMode="auto">
          <a:xfrm>
            <a:off x="1203837" y="1036465"/>
            <a:ext cx="6736327" cy="47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6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0352" y="914400"/>
            <a:ext cx="24432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Food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5287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24542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Polar bear and caribou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Seals, salmon, whales, and fish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Gathered berries and nuts</a:t>
            </a:r>
            <a:endParaRPr lang="en-US" sz="4400" dirty="0"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21" y="-1"/>
            <a:ext cx="345757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753">
            <a:off x="20510" y="218836"/>
            <a:ext cx="2988950" cy="19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9160" y="1173540"/>
            <a:ext cx="4145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Clothing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5287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2744212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KB3CandyStripes" pitchFamily="2" charset="0"/>
                <a:ea typeface="KB3CandyStripes" pitchFamily="2" charset="0"/>
              </a:rPr>
              <a:t>Thick clothing made from animal fur and hides</a:t>
            </a:r>
            <a:endParaRPr lang="en-US" sz="4800" dirty="0"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58370"/>
            <a:ext cx="2209800" cy="4256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297">
            <a:off x="7257097" y="4224739"/>
            <a:ext cx="1886903" cy="2673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9936"/>
            <a:ext cx="1625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082" y="-1161082"/>
            <a:ext cx="6898036" cy="92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122"/>
            <a:ext cx="8610600" cy="6509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3200" y="1173540"/>
            <a:ext cx="3677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B3CandyStripes" pitchFamily="2" charset="0"/>
                <a:ea typeface="KB3CandyStripes" pitchFamily="2" charset="0"/>
              </a:rPr>
              <a:t>Shelter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52870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2454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Igloos (winter)</a:t>
            </a:r>
            <a:endParaRPr lang="en-US" sz="4400" dirty="0"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52454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CandyStripes" pitchFamily="2" charset="0"/>
                <a:ea typeface="KB3CandyStripes" pitchFamily="2" charset="0"/>
              </a:rPr>
              <a:t>Tipis (summer)</a:t>
            </a:r>
            <a:endParaRPr lang="en-US" sz="4400" dirty="0"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" y="3323041"/>
            <a:ext cx="4191007" cy="300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19992"/>
            <a:ext cx="2378205" cy="2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85250" y="457200"/>
            <a:ext cx="2773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Inuit Notes</a:t>
            </a:r>
            <a:endParaRPr 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32375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2293" y="457200"/>
            <a:ext cx="6359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Inuit Notes – </a:t>
            </a:r>
            <a:r>
              <a:rPr lang="en-US" sz="48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KB3CandyStripes" pitchFamily="2" charset="0"/>
                <a:ea typeface="KB3CandyStripes" pitchFamily="2" charset="0"/>
              </a:rPr>
              <a:t>Answer Key</a:t>
            </a:r>
            <a:endParaRPr lang="en-US" sz="48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58056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Arctic tundra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Alaska, Canada, and Greenland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Very cold climate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Polar bear and caribou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Seals, salmon, whales, and fish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Gathered berries and nuts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Thick clothing made from animal fur and hides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Igloos (winter)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KB3CandyStripes" pitchFamily="2" charset="0"/>
                          <a:ea typeface="KB3CandyStripes" pitchFamily="2" charset="0"/>
                        </a:rPr>
                        <a:t>Tipis (summer)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4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156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KB3LettersfromtheHeart</vt:lpstr>
      <vt:lpstr>Calibri</vt:lpstr>
      <vt:lpstr>KB3CarnivalPosters</vt:lpstr>
      <vt:lpstr>KB3CandyStripes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FCBOE</cp:lastModifiedBy>
  <cp:revision>10</cp:revision>
  <cp:lastPrinted>2015-08-21T21:30:46Z</cp:lastPrinted>
  <dcterms:created xsi:type="dcterms:W3CDTF">2015-06-09T13:58:10Z</dcterms:created>
  <dcterms:modified xsi:type="dcterms:W3CDTF">2015-08-21T21:30:53Z</dcterms:modified>
</cp:coreProperties>
</file>