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KB3FreeStyle" pitchFamily="2" charset="0"/>
      <p:regular r:id="rId16"/>
    </p:embeddedFont>
    <p:embeddedFont>
      <p:font typeface="KB3CandyStripes" pitchFamily="2" charset="0"/>
      <p:regular r:id="rId17"/>
    </p:embeddedFont>
    <p:embeddedFont>
      <p:font typeface="KB3LettersfromtheHeart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4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4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0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3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9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2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6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7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4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5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98DB-B2CC-4C8B-9441-37AD4F61202E}" type="datetimeFigureOut">
              <a:rPr lang="en-US" smtClean="0"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19C88-1848-415C-BD0B-5C38E918B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7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86517"/>
            <a:ext cx="8610600" cy="6084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10708"/>
            <a:ext cx="2604522" cy="3023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651835">
            <a:off x="861806" y="1004792"/>
            <a:ext cx="458651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38100" cmpd="sng">
                  <a:solidFill>
                    <a:srgbClr val="333333"/>
                  </a:solidFill>
                  <a:prstDash val="solid"/>
                  <a:miter lim="800000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HOPI</a:t>
            </a:r>
            <a:endParaRPr lang="en-US" sz="19900" b="1" cap="none" spc="0" dirty="0">
              <a:ln w="38100" cmpd="sng">
                <a:solidFill>
                  <a:srgbClr val="333333"/>
                </a:solidFill>
                <a:prstDash val="solid"/>
                <a:miter lim="800000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pic>
        <p:nvPicPr>
          <p:cNvPr id="9" name="Picture 8" descr="JerseyLabe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57800"/>
            <a:ext cx="1604474" cy="16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68274" y="3733800"/>
            <a:ext cx="3807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FreeStyle" pitchFamily="2" charset="0"/>
                <a:ea typeface="KB3FreeStyle" pitchFamily="2" charset="0"/>
              </a:rPr>
              <a:t>PowerPoint</a:t>
            </a:r>
            <a:endParaRPr lang="en-US" sz="5400" b="1" cap="none" spc="0" dirty="0">
              <a:ln w="17780" cmpd="sng">
                <a:solidFill>
                  <a:srgbClr val="00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FreeStyle" pitchFamily="2" charset="0"/>
              <a:ea typeface="KB3FreeStyle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0001" y="5105400"/>
            <a:ext cx="196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FreeStyle" pitchFamily="2" charset="0"/>
                <a:ea typeface="KB3FreeStyle" pitchFamily="2" charset="0"/>
              </a:rPr>
              <a:t>Notes</a:t>
            </a:r>
            <a:endParaRPr lang="en-US" sz="5400" b="1" cap="none" spc="0" dirty="0">
              <a:ln w="17780" cmpd="sng">
                <a:solidFill>
                  <a:srgbClr val="00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FreeStyle" pitchFamily="2" charset="0"/>
              <a:ea typeface="KB3FreeStyle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8985" y="4419600"/>
            <a:ext cx="486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FreeStyle" pitchFamily="2" charset="0"/>
                <a:ea typeface="KB3FreeStyle" pitchFamily="2" charset="0"/>
              </a:rPr>
              <a:t>&amp;</a:t>
            </a:r>
            <a:endParaRPr lang="en-US" sz="5400" b="1" cap="none" spc="0" dirty="0">
              <a:ln w="17780" cmpd="sng">
                <a:solidFill>
                  <a:srgbClr val="00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FreeStyle" pitchFamily="2" charset="0"/>
              <a:ea typeface="KB3FreeStyle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2298048"/>
            <a:ext cx="23182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 cmpd="sng">
                  <a:solidFill>
                    <a:srgbClr val="333333"/>
                  </a:solidFill>
                  <a:prstDash val="solid"/>
                  <a:miter lim="800000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tribe</a:t>
            </a:r>
            <a:endParaRPr lang="en-US" sz="8800" b="1" cap="none" spc="0" dirty="0">
              <a:ln w="38100" cmpd="sng">
                <a:solidFill>
                  <a:srgbClr val="333333"/>
                </a:solidFill>
                <a:prstDash val="solid"/>
                <a:miter lim="800000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475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23958" r="25388" b="10000"/>
          <a:stretch/>
        </p:blipFill>
        <p:spPr bwMode="auto">
          <a:xfrm>
            <a:off x="0" y="0"/>
            <a:ext cx="9144000" cy="681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1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7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86517"/>
            <a:ext cx="8610600" cy="60849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3337" y="762000"/>
            <a:ext cx="77973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 cmpd="sng">
                  <a:solidFill>
                    <a:srgbClr val="333333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Climate &amp; Region</a:t>
            </a:r>
            <a:endParaRPr lang="en-US" sz="8800" b="1" cap="none" spc="0" dirty="0">
              <a:ln w="38100" cmpd="sng">
                <a:solidFill>
                  <a:srgbClr val="333333"/>
                </a:solidFill>
                <a:prstDash val="solid"/>
                <a:miter lim="800000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475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228433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FreeStyle" pitchFamily="2" charset="0"/>
                <a:ea typeface="KB3FreeStyle" pitchFamily="2" charset="0"/>
              </a:rPr>
              <a:t>Southwest Desert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FreeStyle" pitchFamily="2" charset="0"/>
                <a:ea typeface="KB3FreeStyle" pitchFamily="2" charset="0"/>
              </a:rPr>
              <a:t>Present Day Arizona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FreeStyle" pitchFamily="2" charset="0"/>
                <a:ea typeface="KB3FreeStyle" pitchFamily="2" charset="0"/>
              </a:rPr>
              <a:t>Hot and Dry Climate with very little rain</a:t>
            </a:r>
            <a:endParaRPr lang="en-US" sz="4400" dirty="0">
              <a:latin typeface="KB3FreeStyle" pitchFamily="2" charset="0"/>
              <a:ea typeface="KB3FreeSty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9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7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86517"/>
            <a:ext cx="8610600" cy="60849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4475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pic>
        <p:nvPicPr>
          <p:cNvPr id="1026" name="Picture 2" descr="http://study.com/cimages/multimages/16/hopima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057750"/>
            <a:ext cx="4953000" cy="47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7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7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86517"/>
            <a:ext cx="8610600" cy="60849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44128" y="762000"/>
            <a:ext cx="22557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 cmpd="sng">
                  <a:solidFill>
                    <a:srgbClr val="333333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Food</a:t>
            </a:r>
            <a:endParaRPr lang="en-US" sz="8800" b="1" cap="none" spc="0" dirty="0">
              <a:ln w="38100" cmpd="sng">
                <a:solidFill>
                  <a:srgbClr val="333333"/>
                </a:solidFill>
                <a:prstDash val="solid"/>
                <a:miter lim="800000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475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228433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FreeStyle" pitchFamily="2" charset="0"/>
                <a:ea typeface="KB3FreeStyle" pitchFamily="2" charset="0"/>
              </a:rPr>
              <a:t>Three Sisters – Corn, Beans, &amp; Squash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FreeStyle" pitchFamily="2" charset="0"/>
                <a:ea typeface="KB3FreeStyle" pitchFamily="2" charset="0"/>
              </a:rPr>
              <a:t>Pumpkin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FreeStyle" pitchFamily="2" charset="0"/>
                <a:ea typeface="KB3FreeStyle" pitchFamily="2" charset="0"/>
              </a:rPr>
              <a:t>Bison</a:t>
            </a:r>
            <a:endParaRPr lang="en-US" sz="4400" dirty="0">
              <a:latin typeface="KB3FreeStyle" pitchFamily="2" charset="0"/>
              <a:ea typeface="KB3FreeStyl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312">
            <a:off x="6800542" y="969354"/>
            <a:ext cx="2014732" cy="2692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67649">
            <a:off x="6441600" y="4408220"/>
            <a:ext cx="2624136" cy="1851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44" y="4471460"/>
            <a:ext cx="3424725" cy="17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7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86517"/>
            <a:ext cx="8610600" cy="60849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4270" y="762000"/>
            <a:ext cx="38154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 cmpd="sng">
                  <a:solidFill>
                    <a:srgbClr val="333333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Clothing</a:t>
            </a:r>
            <a:endParaRPr lang="en-US" sz="8800" b="1" cap="none" spc="0" dirty="0">
              <a:ln w="38100" cmpd="sng">
                <a:solidFill>
                  <a:srgbClr val="333333"/>
                </a:solidFill>
                <a:prstDash val="solid"/>
                <a:miter lim="800000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475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228433"/>
            <a:ext cx="723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FreeStyle" pitchFamily="2" charset="0"/>
                <a:ea typeface="KB3FreeStyle" pitchFamily="2" charset="0"/>
              </a:rPr>
              <a:t>Cool clothing made out of cotton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FreeStyle" pitchFamily="2" charset="0"/>
                <a:ea typeface="KB3FreeStyle" pitchFamily="2" charset="0"/>
              </a:rPr>
              <a:t>Breechcloths and moccasins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FreeStyle" pitchFamily="2" charset="0"/>
                <a:ea typeface="KB3FreeStyle" pitchFamily="2" charset="0"/>
              </a:rPr>
              <a:t>Women wore skirts and dresses</a:t>
            </a:r>
            <a:endParaRPr lang="en-US" sz="4400" dirty="0">
              <a:latin typeface="KB3FreeStyle" pitchFamily="2" charset="0"/>
              <a:ea typeface="KB3FreeStyl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46" y="3657600"/>
            <a:ext cx="1422083" cy="33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1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7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86517"/>
            <a:ext cx="8610600" cy="60849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77471" y="762000"/>
            <a:ext cx="33890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38100" cmpd="sng">
                  <a:solidFill>
                    <a:srgbClr val="333333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Shelter</a:t>
            </a:r>
            <a:endParaRPr lang="en-US" sz="8800" b="1" cap="none" spc="0" dirty="0">
              <a:ln w="38100" cmpd="sng">
                <a:solidFill>
                  <a:srgbClr val="333333"/>
                </a:solidFill>
                <a:prstDash val="solid"/>
                <a:miter lim="800000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475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847194"/>
            <a:ext cx="502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FreeStyle" pitchFamily="2" charset="0"/>
                <a:ea typeface="KB3FreeStyle" pitchFamily="2" charset="0"/>
              </a:rPr>
              <a:t>Adobe Pueblos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FreeStyle" pitchFamily="2" charset="0"/>
                <a:ea typeface="KB3FreeStyle" pitchFamily="2" charset="0"/>
              </a:rPr>
              <a:t>Adobe bricks were made out of mud, stones, and straw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FreeStyle" pitchFamily="2" charset="0"/>
                <a:ea typeface="KB3FreeStyle" pitchFamily="2" charset="0"/>
              </a:rPr>
              <a:t>Pueblos used ladders to get in and out</a:t>
            </a:r>
            <a:endParaRPr lang="en-US" sz="4000" dirty="0">
              <a:latin typeface="KB3FreeStyle" pitchFamily="2" charset="0"/>
              <a:ea typeface="KB3FreeStyl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3" y="2057400"/>
            <a:ext cx="4114807" cy="34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2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 Date: ____________________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1737" y="457200"/>
            <a:ext cx="26805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latin typeface="KB3CandyStripes" pitchFamily="2" charset="0"/>
                <a:ea typeface="KB3CandyStripes" pitchFamily="2" charset="0"/>
              </a:rPr>
              <a:t>Hopi Notes</a:t>
            </a:r>
            <a:endParaRPr lang="en-US" sz="48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latin typeface="KB3CandyStripes" pitchFamily="2" charset="0"/>
              <a:ea typeface="KB3CandyStripes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38915"/>
              </p:ext>
            </p:extLst>
          </p:nvPr>
        </p:nvGraphicFramePr>
        <p:xfrm>
          <a:off x="342900" y="1440596"/>
          <a:ext cx="8458200" cy="4884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883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climate/region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food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clothing 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shelter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56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8713" y="64886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3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 Date: ____________________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8782" y="457200"/>
            <a:ext cx="62664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latin typeface="KB3CandyStripes" pitchFamily="2" charset="0"/>
                <a:ea typeface="KB3CandyStripes" pitchFamily="2" charset="0"/>
              </a:rPr>
              <a:t>Hopi Notes – </a:t>
            </a:r>
            <a:r>
              <a:rPr lang="en-US" sz="4800" b="1" cap="none" spc="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KB3CandyStripes" pitchFamily="2" charset="0"/>
                <a:ea typeface="KB3CandyStripes" pitchFamily="2" charset="0"/>
              </a:rPr>
              <a:t>Answer Key</a:t>
            </a:r>
            <a:endParaRPr lang="en-US" sz="4800" b="1" cap="none" spc="0" dirty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KB3CandyStripes" pitchFamily="2" charset="0"/>
              <a:ea typeface="KB3CandyStripes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871273"/>
              </p:ext>
            </p:extLst>
          </p:nvPr>
        </p:nvGraphicFramePr>
        <p:xfrm>
          <a:off x="342900" y="1440596"/>
          <a:ext cx="8458200" cy="4884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883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climate/region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food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clothing 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shelter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567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Southwest Desert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Present Day Arizona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Hot and Dry Climate with very little rain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Three Sisters – Corn, Beans, &amp; Squash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Pumpkin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Bison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Cool clothing made out of cotton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Breechcloths and moccasins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Women wore skirts and dresses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Adobe Pueblos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Adobe bricks were made out of mud, stones, and straw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  <a:latin typeface="KB3FreeStyle" pitchFamily="2" charset="0"/>
                          <a:ea typeface="KB3FreeStyle" pitchFamily="2" charset="0"/>
                        </a:rPr>
                        <a:t>Pueblos used ladders to get in and out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8713" y="64886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4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t="22917" r="25271" b="11089"/>
          <a:stretch/>
        </p:blipFill>
        <p:spPr bwMode="auto">
          <a:xfrm>
            <a:off x="9832" y="36871"/>
            <a:ext cx="9134168" cy="701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1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190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KB3FreeStyle</vt:lpstr>
      <vt:lpstr>KB3CandyStripes</vt:lpstr>
      <vt:lpstr>KB3LettersfromtheHeart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8</cp:revision>
  <dcterms:created xsi:type="dcterms:W3CDTF">2015-06-09T14:44:48Z</dcterms:created>
  <dcterms:modified xsi:type="dcterms:W3CDTF">2015-06-10T15:18:08Z</dcterms:modified>
</cp:coreProperties>
</file>