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LittlePiggysTaped2TheWalls" panose="02000603000000000000" pitchFamily="2" charset="0"/>
      <p:regular r:id="rId16"/>
    </p:embeddedFont>
    <p:embeddedFont>
      <p:font typeface="LittlePiggysBlushBrush" panose="02000603000000000000" pitchFamily="2" charset="0"/>
      <p:regular r:id="rId17"/>
    </p:embeddedFont>
    <p:embeddedFont>
      <p:font typeface="HelloChunky" panose="02000603000000000000" pitchFamily="2" charset="0"/>
      <p:regular r:id="rId18"/>
    </p:embeddedFont>
    <p:embeddedFont>
      <p:font typeface="Wish I Were Taller" panose="02000000000000000000" pitchFamily="2" charset="0"/>
      <p:regular r:id="rId19"/>
    </p:embeddedFont>
    <p:embeddedFont>
      <p:font typeface="Calibri" panose="020F0502020204030204" pitchFamily="34" charset="0"/>
      <p:regular r:id="rId20"/>
      <p:bold r:id="rId21"/>
      <p:italic r:id="rId22"/>
      <p:boldItalic r:id="rId23"/>
    </p:embeddedFont>
    <p:embeddedFont>
      <p:font typeface="Arial Narrow" panose="020B0606020202030204" pitchFamily="34" charset="0"/>
      <p:regular r:id="rId24"/>
      <p:bold r:id="rId25"/>
      <p:italic r:id="rId26"/>
      <p:boldItalic r:id="rId27"/>
    </p:embeddedFont>
    <p:embeddedFont>
      <p:font typeface="Comic Sans MS" panose="030F0702030302020204" pitchFamily="66"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262856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6117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92362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294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D5658-5AD6-494C-B73A-2196B22934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46858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D5658-5AD6-494C-B73A-2196B22934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68788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D5658-5AD6-494C-B73A-2196B229340A}"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400452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D5658-5AD6-494C-B73A-2196B229340A}"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39953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D5658-5AD6-494C-B73A-2196B229340A}"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8004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D5658-5AD6-494C-B73A-2196B22934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422180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D5658-5AD6-494C-B73A-2196B22934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39068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D5658-5AD6-494C-B73A-2196B229340A}"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5F122-BD49-4FA9-B034-2B2B9576CB4A}" type="slidenum">
              <a:rPr lang="en-US" smtClean="0"/>
              <a:t>‹#›</a:t>
            </a:fld>
            <a:endParaRPr lang="en-US"/>
          </a:p>
        </p:txBody>
      </p:sp>
    </p:spTree>
    <p:extLst>
      <p:ext uri="{BB962C8B-B14F-4D97-AF65-F5344CB8AC3E}">
        <p14:creationId xmlns:p14="http://schemas.microsoft.com/office/powerpoint/2010/main" val="182256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03" t="3661" r="6526" b="8464"/>
          <a:stretch/>
        </p:blipFill>
        <p:spPr bwMode="auto">
          <a:xfrm rot="16200000">
            <a:off x="1240957" y="-1028700"/>
            <a:ext cx="6662087" cy="89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17029" y="3810000"/>
            <a:ext cx="4709944"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rPr>
              <a:t>Rights</a:t>
            </a:r>
            <a:endParaRPr lang="en-US" sz="13800" b="1" cap="none" spc="0" dirty="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endParaRPr>
          </a:p>
        </p:txBody>
      </p:sp>
      <p:sp>
        <p:nvSpPr>
          <p:cNvPr id="4" name="Rectangle 3"/>
          <p:cNvSpPr/>
          <p:nvPr/>
        </p:nvSpPr>
        <p:spPr>
          <a:xfrm>
            <a:off x="3576732" y="685800"/>
            <a:ext cx="1984838"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rPr>
              <a:t>Bill</a:t>
            </a:r>
            <a:endParaRPr lang="en-US" sz="13800" b="1" cap="none" spc="0" dirty="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endParaRPr>
          </a:p>
        </p:txBody>
      </p:sp>
      <p:sp>
        <p:nvSpPr>
          <p:cNvPr id="5" name="Rectangle 4"/>
          <p:cNvSpPr/>
          <p:nvPr/>
        </p:nvSpPr>
        <p:spPr>
          <a:xfrm>
            <a:off x="3833136" y="2514600"/>
            <a:ext cx="1502335"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rPr>
              <a:t>of</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32556">
            <a:off x="619741" y="2010418"/>
            <a:ext cx="2760506" cy="4147683"/>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pic>
        <p:nvPicPr>
          <p:cNvPr id="9" name="Picture 8" descr="JerseyLabel.png"/>
          <p:cNvPicPr/>
          <p:nvPr/>
        </p:nvPicPr>
        <p:blipFill>
          <a:blip r:embed="rId5" cstate="print"/>
          <a:stretch>
            <a:fillRect/>
          </a:stretch>
        </p:blipFill>
        <p:spPr>
          <a:xfrm>
            <a:off x="7924800" y="5257801"/>
            <a:ext cx="1188578" cy="1296190"/>
          </a:xfrm>
          <a:prstGeom prst="rect">
            <a:avLst/>
          </a:prstGeom>
        </p:spPr>
      </p:pic>
    </p:spTree>
    <p:extLst>
      <p:ext uri="{BB962C8B-B14F-4D97-AF65-F5344CB8AC3E}">
        <p14:creationId xmlns:p14="http://schemas.microsoft.com/office/powerpoint/2010/main" val="65025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2577" y="685800"/>
            <a:ext cx="5618847"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Sixth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905000"/>
            <a:ext cx="7390749" cy="2862322"/>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you are accused of committing a crime, you have the right to a trial by jury, a lawyer, to be told what crime you are being accused of, and to question witnesses.</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257800"/>
            <a:ext cx="1469848" cy="1447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076" y="5298749"/>
            <a:ext cx="1469848" cy="1447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424" y="5257800"/>
            <a:ext cx="1469848" cy="1447800"/>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71246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300" y="609600"/>
            <a:ext cx="6620723"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Seventh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143675" y="2209800"/>
            <a:ext cx="7390749" cy="2308324"/>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two people have a disagreement over something worth more than $20, they have the right to trial by jury.</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5865">
            <a:off x="5562600" y="3363962"/>
            <a:ext cx="3713299" cy="3657600"/>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195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7000" y="2330345"/>
            <a:ext cx="5933034"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Eighth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5" name="Rectangle 4"/>
          <p:cNvSpPr/>
          <p:nvPr/>
        </p:nvSpPr>
        <p:spPr>
          <a:xfrm>
            <a:off x="1209285" y="3428998"/>
            <a:ext cx="7390749" cy="2308324"/>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you are accused of committing a crime, you can remain out of jail until your trial, if you pay bail.  Courts cannot make bail too high.</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27246">
            <a:off x="-278487" y="-188062"/>
            <a:ext cx="3249137" cy="3200400"/>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35898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3685" y="304800"/>
            <a:ext cx="5716630"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Ninth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600200"/>
            <a:ext cx="7390749" cy="1754326"/>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People have rights in addition to the rights stated in the Constitution.</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5334000"/>
            <a:ext cx="1469848" cy="1447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429000"/>
            <a:ext cx="3403858" cy="3352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270" y="5334000"/>
            <a:ext cx="1469848" cy="1447800"/>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96842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2809" y="457200"/>
            <a:ext cx="5798383"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Tenth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67396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Any powers not given to the federal government belong to the citizens or the states.</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27246">
            <a:off x="58150" y="4421897"/>
            <a:ext cx="2106925" cy="20753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8043">
            <a:off x="2442173" y="3671819"/>
            <a:ext cx="2106925" cy="20753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27246">
            <a:off x="4706350" y="4563172"/>
            <a:ext cx="2106925" cy="207532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87825">
            <a:off x="7043670" y="3927555"/>
            <a:ext cx="2106925" cy="2075321"/>
          </a:xfrm>
          <a:prstGeom prst="rect">
            <a:avLst/>
          </a:prstGeom>
        </p:spPr>
      </p:pic>
      <p:sp>
        <p:nvSpPr>
          <p:cNvPr id="9" name="TextBox 8"/>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26792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81101" y="-990600"/>
            <a:ext cx="6781799"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8084" y="1828800"/>
            <a:ext cx="798648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rPr>
              <a:t>What is the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rPr>
              <a:t>Bill of Rights</a:t>
            </a: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rPr>
              <a: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endParaRPr>
          </a:p>
        </p:txBody>
      </p:sp>
      <p:sp>
        <p:nvSpPr>
          <p:cNvPr id="3" name="Rectangle 2"/>
          <p:cNvSpPr/>
          <p:nvPr/>
        </p:nvSpPr>
        <p:spPr>
          <a:xfrm>
            <a:off x="819210" y="3352800"/>
            <a:ext cx="7505580"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The Bill of Rights is a list</a:t>
            </a:r>
          </a:p>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of the rights of each individual</a:t>
            </a:r>
          </a:p>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person in the United States.</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 y="152400"/>
            <a:ext cx="9144000" cy="1342848"/>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60461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25354" y="-1478259"/>
            <a:ext cx="7374092" cy="983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8563" y="1828800"/>
            <a:ext cx="8374941" cy="3970318"/>
          </a:xfrm>
          <a:prstGeom prst="rect">
            <a:avLst/>
          </a:prstGeom>
          <a:noFill/>
        </p:spPr>
        <p:txBody>
          <a:bodyPr wrap="square" lIns="91440" tIns="45720" rIns="91440" bIns="45720">
            <a:spAutoFit/>
          </a:bodyPr>
          <a:lstStyle/>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Whe</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n the Constitution was signed </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in 1787, it did not include a Bil</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l of Rights.</a:t>
            </a: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This upset many people because they feared a </a:t>
            </a:r>
          </a:p>
          <a:p>
            <a:pPr algn="ctr"/>
            <a:r>
              <a:rPr lang="en-US" sz="28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latin typeface="Comic Sans MS" panose="030F0702030302020204" pitchFamily="66" charset="0"/>
              </a:rPr>
              <a:t>strong</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 central government.</a:t>
            </a:r>
          </a:p>
          <a:p>
            <a:pPr algn="ctr"/>
            <a:endParaRPr lang="en-US" sz="28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endParaRP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The authors of the Constitution included a</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way to add </a:t>
            </a:r>
            <a:r>
              <a:rPr lang="en-US" sz="2800" b="1" cap="none" spc="0" dirty="0" smtClean="0">
                <a:ln w="18000">
                  <a:solidFill>
                    <a:schemeClr val="accent2">
                      <a:satMod val="140000"/>
                    </a:schemeClr>
                  </a:solidFill>
                  <a:prstDash val="solid"/>
                  <a:miter lim="800000"/>
                </a:ln>
                <a:solidFill>
                  <a:srgbClr val="C00000"/>
                </a:solidFill>
                <a:latin typeface="Comic Sans MS" panose="030F0702030302020204" pitchFamily="66" charset="0"/>
              </a:rPr>
              <a:t>amendments</a:t>
            </a: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 or changes, to the </a:t>
            </a: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Constitution because they knew the nation </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would grow and change over time. </a:t>
            </a:r>
            <a:endParaRPr lang="en-US" sz="28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99" y="381000"/>
            <a:ext cx="9144000" cy="1320283"/>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5732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57300" y="-952500"/>
            <a:ext cx="6553200"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04800"/>
            <a:ext cx="810259" cy="203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81000"/>
            <a:ext cx="1233908" cy="195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1708" y="320467"/>
            <a:ext cx="1229299" cy="20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982" y="320466"/>
            <a:ext cx="804012" cy="20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2667000"/>
            <a:ext cx="7315200" cy="3785652"/>
          </a:xfrm>
          <a:prstGeom prst="rect">
            <a:avLst/>
          </a:prstGeom>
          <a:noFill/>
        </p:spPr>
        <p:txBody>
          <a:bodyPr wrap="square" rtlCol="0">
            <a:spAutoFit/>
          </a:bodyPr>
          <a:lstStyle/>
          <a:p>
            <a:r>
              <a:rPr lang="en-US" sz="2000" b="1" dirty="0" smtClean="0">
                <a:latin typeface="LittlePiggysTaped2TheWalls" panose="02000603000000000000" pitchFamily="2" charset="0"/>
                <a:ea typeface="LittlePiggysTaped2TheWalls" panose="02000603000000000000" pitchFamily="2" charset="0"/>
              </a:rPr>
              <a:t>People wanted to be sure that a strong federal government would still recognize the rights of each individual citizen.  </a:t>
            </a:r>
          </a:p>
          <a:p>
            <a:endParaRPr lang="en-US" sz="2000" b="1" dirty="0">
              <a:latin typeface="LittlePiggysTaped2TheWalls" panose="02000603000000000000" pitchFamily="2" charset="0"/>
              <a:ea typeface="LittlePiggysTaped2TheWalls" panose="02000603000000000000" pitchFamily="2" charset="0"/>
            </a:endParaRPr>
          </a:p>
          <a:p>
            <a:r>
              <a:rPr lang="en-US" sz="2000" b="1" dirty="0" smtClean="0">
                <a:latin typeface="LittlePiggysTaped2TheWalls" panose="02000603000000000000" pitchFamily="2" charset="0"/>
                <a:ea typeface="LittlePiggysTaped2TheWalls" panose="02000603000000000000" pitchFamily="2" charset="0"/>
              </a:rPr>
              <a:t>In 1791, James Madison wrote amendments that listed all of the rights that were to be protected for each individual.  This limited the power of the federal government because they are rights that the government can never take away.</a:t>
            </a:r>
          </a:p>
          <a:p>
            <a:endParaRPr lang="en-US" sz="2000" b="1" dirty="0">
              <a:latin typeface="LittlePiggysTaped2TheWalls" panose="02000603000000000000" pitchFamily="2" charset="0"/>
              <a:ea typeface="LittlePiggysTaped2TheWalls" panose="02000603000000000000" pitchFamily="2" charset="0"/>
            </a:endParaRPr>
          </a:p>
          <a:p>
            <a:r>
              <a:rPr lang="en-US" sz="2000" b="1" dirty="0" smtClean="0">
                <a:latin typeface="LittlePiggysTaped2TheWalls" panose="02000603000000000000" pitchFamily="2" charset="0"/>
                <a:ea typeface="LittlePiggysTaped2TheWalls" panose="02000603000000000000" pitchFamily="2" charset="0"/>
              </a:rPr>
              <a:t>The 10 amendments, known as the </a:t>
            </a:r>
            <a:r>
              <a:rPr lang="en-US" sz="2000" b="1" dirty="0" smtClean="0">
                <a:solidFill>
                  <a:srgbClr val="C00000"/>
                </a:solidFill>
                <a:latin typeface="LittlePiggysTaped2TheWalls" panose="02000603000000000000" pitchFamily="2" charset="0"/>
                <a:ea typeface="LittlePiggysTaped2TheWalls" panose="02000603000000000000" pitchFamily="2" charset="0"/>
              </a:rPr>
              <a:t>Bill of Rights</a:t>
            </a:r>
            <a:r>
              <a:rPr lang="en-US" sz="2000" b="1" dirty="0" smtClean="0">
                <a:latin typeface="LittlePiggysTaped2TheWalls" panose="02000603000000000000" pitchFamily="2" charset="0"/>
                <a:ea typeface="LittlePiggysTaped2TheWalls" panose="02000603000000000000" pitchFamily="2" charset="0"/>
              </a:rPr>
              <a:t>, were ratified, or accepted.</a:t>
            </a:r>
            <a:endParaRPr lang="en-US" sz="2000" b="1" dirty="0">
              <a:latin typeface="LittlePiggysTaped2TheWalls" panose="02000603000000000000" pitchFamily="2" charset="0"/>
              <a:ea typeface="LittlePiggysTaped2TheWalls" panose="02000603000000000000" pitchFamily="2" charset="0"/>
            </a:endParaRPr>
          </a:p>
        </p:txBody>
      </p:sp>
      <p:sp>
        <p:nvSpPr>
          <p:cNvPr id="9" name="TextBox 8"/>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52430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304800"/>
            <a:ext cx="554671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First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5" name="Rectangle 4"/>
          <p:cNvSpPr/>
          <p:nvPr/>
        </p:nvSpPr>
        <p:spPr>
          <a:xfrm>
            <a:off x="143675" y="1600200"/>
            <a:ext cx="7390749" cy="4524315"/>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The government cannot </a:t>
            </a:r>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support any religion over another.  </a:t>
            </a:r>
          </a:p>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can practice any religion they c</a:t>
            </a:r>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hoose.  People can say, write, or publish t</a:t>
            </a:r>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heir opinions.  </a:t>
            </a:r>
          </a:p>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are free to come </a:t>
            </a:r>
          </a:p>
          <a:p>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together and ask the </a:t>
            </a:r>
          </a:p>
          <a:p>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government to make changes.</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6053">
            <a:off x="5970451" y="3462129"/>
            <a:ext cx="3557418" cy="3504057"/>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55457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78658" y="1981200"/>
            <a:ext cx="6386685"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Second</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358140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People have the right to own weapons because they may have to fight to protect their country.</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84818">
            <a:off x="123777" y="76200"/>
            <a:ext cx="1934010" cy="1905000"/>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6804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9140" y="304800"/>
            <a:ext cx="561083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Third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83231" y="2362200"/>
            <a:ext cx="7390749" cy="1200329"/>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do not have to allow soldiers to live in their homes.</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74395">
            <a:off x="-1" y="4336624"/>
            <a:ext cx="2590801" cy="25519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91589">
            <a:off x="6433369" y="4622910"/>
            <a:ext cx="2239544" cy="22059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1" y="3980019"/>
            <a:ext cx="3048000" cy="3002281"/>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1384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914400"/>
            <a:ext cx="6258445"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fourth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381000" y="220980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Police cannot search people, their homes, or their belongings without justifiable reason.</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3551">
            <a:off x="5999211" y="3928519"/>
            <a:ext cx="2871618" cy="28285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11238">
            <a:off x="5257800" y="5257800"/>
            <a:ext cx="1576218" cy="1552575"/>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23900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9927" y="1600200"/>
            <a:ext cx="549862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Fifth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1447799" y="3196127"/>
            <a:ext cx="7390749" cy="2308324"/>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Anyone who commits a crime have the right to a fair trial.  They cannot be tried more than one time for the same crime.  </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6973">
            <a:off x="-176770" y="-1"/>
            <a:ext cx="3249137" cy="3200400"/>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27224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478</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LittlePiggysTaped2TheWalls</vt:lpstr>
      <vt:lpstr>LittlePiggysBlushBrush</vt:lpstr>
      <vt:lpstr>HelloChunky</vt:lpstr>
      <vt:lpstr>Wish I Were Taller</vt:lpstr>
      <vt:lpstr>Calibri</vt:lpstr>
      <vt:lpstr>Arial Narrow</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CoreyErin</dc:creator>
  <cp:lastModifiedBy>CoreyErin</cp:lastModifiedBy>
  <cp:revision>20</cp:revision>
  <dcterms:created xsi:type="dcterms:W3CDTF">2014-01-26T18:10:07Z</dcterms:created>
  <dcterms:modified xsi:type="dcterms:W3CDTF">2014-01-26T20:31:16Z</dcterms:modified>
</cp:coreProperties>
</file>